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86" r:id="rId6"/>
    <p:sldId id="289" r:id="rId7"/>
    <p:sldId id="288" r:id="rId8"/>
    <p:sldId id="290" r:id="rId9"/>
    <p:sldId id="291" r:id="rId10"/>
    <p:sldId id="271" r:id="rId11"/>
    <p:sldId id="273" r:id="rId12"/>
    <p:sldId id="283" r:id="rId13"/>
  </p:sldIdLst>
  <p:sldSz cx="12190413" cy="6859588"/>
  <p:notesSz cx="6858000" cy="9144000"/>
  <p:defaultTextStyle>
    <a:defPPr>
      <a:defRPr lang="ru-RU"/>
    </a:defPPr>
    <a:lvl1pPr marL="0" algn="l" defTabSz="117226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1pPr>
    <a:lvl2pPr marL="586130" algn="l" defTabSz="117226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2pPr>
    <a:lvl3pPr marL="1172261" algn="l" defTabSz="117226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3pPr>
    <a:lvl4pPr marL="1758391" algn="l" defTabSz="117226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4pPr>
    <a:lvl5pPr marL="2344522" algn="l" defTabSz="117226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5pPr>
    <a:lvl6pPr marL="2930652" algn="l" defTabSz="117226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6pPr>
    <a:lvl7pPr marL="3516782" algn="l" defTabSz="117226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7pPr>
    <a:lvl8pPr marL="4102913" algn="l" defTabSz="117226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8pPr>
    <a:lvl9pPr marL="4689043" algn="l" defTabSz="117226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43">
          <p15:clr>
            <a:srgbClr val="A4A3A4"/>
          </p15:clr>
        </p15:guide>
        <p15:guide id="2" orient="horz" pos="176">
          <p15:clr>
            <a:srgbClr val="A4A3A4"/>
          </p15:clr>
        </p15:guide>
        <p15:guide id="3" pos="7482">
          <p15:clr>
            <a:srgbClr val="A4A3A4"/>
          </p15:clr>
        </p15:guide>
        <p15:guide id="4" pos="196">
          <p15:clr>
            <a:srgbClr val="A4A3A4"/>
          </p15:clr>
        </p15:guide>
        <p15:guide id="5" orient="horz" pos="2160">
          <p15:clr>
            <a:srgbClr val="A4A3A4"/>
          </p15:clr>
        </p15:guide>
        <p15:guide id="6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5D5C"/>
    <a:srgbClr val="E63538"/>
    <a:srgbClr val="FF6600"/>
    <a:srgbClr val="008000"/>
    <a:srgbClr val="FF3300"/>
    <a:srgbClr val="66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BA1E27-8793-DD07-31DD-EC960D05B945}" v="1357" dt="2024-04-08T17:26:13.0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Светлый стиль 2 -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Светлый стиль 2 -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Стиль из темы 2 - акцент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Стиль из темы 2 - акцент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Стиль из темы 2 - акцент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744"/>
      </p:cViewPr>
      <p:guideLst>
        <p:guide orient="horz" pos="4143"/>
        <p:guide orient="horz" pos="176"/>
        <p:guide pos="7482"/>
        <p:guide pos="196"/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лександра Бочарова" userId="23990a4ced122c3d" providerId="LiveId" clId="{343762B5-FB67-4884-BF63-CD2C8E6BE18E}"/>
    <pc:docChg chg="custSel modSld">
      <pc:chgData name="Александра Бочарова" userId="23990a4ced122c3d" providerId="LiveId" clId="{343762B5-FB67-4884-BF63-CD2C8E6BE18E}" dt="2022-07-28T12:26:29.391" v="0" actId="478"/>
      <pc:docMkLst>
        <pc:docMk/>
      </pc:docMkLst>
      <pc:sldChg chg="delSp mod">
        <pc:chgData name="Александра Бочарова" userId="23990a4ced122c3d" providerId="LiveId" clId="{343762B5-FB67-4884-BF63-CD2C8E6BE18E}" dt="2022-07-28T12:26:29.391" v="0" actId="478"/>
        <pc:sldMkLst>
          <pc:docMk/>
          <pc:sldMk cId="3742280270" sldId="271"/>
        </pc:sldMkLst>
        <pc:spChg chg="del">
          <ac:chgData name="Александра Бочарова" userId="23990a4ced122c3d" providerId="LiveId" clId="{343762B5-FB67-4884-BF63-CD2C8E6BE18E}" dt="2022-07-28T12:26:29.391" v="0" actId="478"/>
          <ac:spMkLst>
            <pc:docMk/>
            <pc:sldMk cId="3742280270" sldId="271"/>
            <ac:spMk id="2" creationId="{00000000-0000-0000-0000-000000000000}"/>
          </ac:spMkLst>
        </pc:spChg>
      </pc:sldChg>
    </pc:docChg>
  </pc:docChgLst>
  <pc:docChgLst>
    <pc:chgData name="Ерофеевская Анастасия Викторовна" userId="S::averofeevskaia@chsu.ru::dcc22762-ee59-40eb-a652-866d9449b20f" providerId="AD" clId="Web-{B3B84D75-3344-77C5-3232-720317CA9ED7}"/>
    <pc:docChg chg="modSld">
      <pc:chgData name="Ерофеевская Анастасия Викторовна" userId="S::averofeevskaia@chsu.ru::dcc22762-ee59-40eb-a652-866d9449b20f" providerId="AD" clId="Web-{B3B84D75-3344-77C5-3232-720317CA9ED7}" dt="2024-03-24T15:33:56.646" v="1"/>
      <pc:docMkLst>
        <pc:docMk/>
      </pc:docMkLst>
      <pc:sldChg chg="modSp">
        <pc:chgData name="Ерофеевская Анастасия Викторовна" userId="S::averofeevskaia@chsu.ru::dcc22762-ee59-40eb-a652-866d9449b20f" providerId="AD" clId="Web-{B3B84D75-3344-77C5-3232-720317CA9ED7}" dt="2024-03-24T15:33:56.646" v="1"/>
        <pc:sldMkLst>
          <pc:docMk/>
          <pc:sldMk cId="257108328" sldId="289"/>
        </pc:sldMkLst>
        <pc:graphicFrameChg chg="mod modGraphic">
          <ac:chgData name="Ерофеевская Анастасия Викторовна" userId="S::averofeevskaia@chsu.ru::dcc22762-ee59-40eb-a652-866d9449b20f" providerId="AD" clId="Web-{B3B84D75-3344-77C5-3232-720317CA9ED7}" dt="2024-03-24T15:33:56.646" v="1"/>
          <ac:graphicFrameMkLst>
            <pc:docMk/>
            <pc:sldMk cId="257108328" sldId="289"/>
            <ac:graphicFrameMk id="118" creationId="{00000000-0000-0000-0000-000000000000}"/>
          </ac:graphicFrameMkLst>
        </pc:graphicFrameChg>
      </pc:sldChg>
    </pc:docChg>
  </pc:docChgLst>
  <pc:docChgLst>
    <pc:chgData name="Александра Бочарова" userId="23990a4ced122c3d" providerId="LiveId" clId="{9BB9C9CA-3806-4536-8494-E41C394B85D9}"/>
    <pc:docChg chg="undo custSel addSld delSld modSld sldOrd">
      <pc:chgData name="Александра Бочарова" userId="23990a4ced122c3d" providerId="LiveId" clId="{9BB9C9CA-3806-4536-8494-E41C394B85D9}" dt="2022-07-28T09:32:51.859" v="661" actId="2696"/>
      <pc:docMkLst>
        <pc:docMk/>
      </pc:docMkLst>
      <pc:sldChg chg="modSp mod">
        <pc:chgData name="Александра Бочарова" userId="23990a4ced122c3d" providerId="LiveId" clId="{9BB9C9CA-3806-4536-8494-E41C394B85D9}" dt="2022-07-28T08:07:57.743" v="178" actId="1036"/>
        <pc:sldMkLst>
          <pc:docMk/>
          <pc:sldMk cId="0" sldId="256"/>
        </pc:sldMkLst>
        <pc:spChg chg="mod">
          <ac:chgData name="Александра Бочарова" userId="23990a4ced122c3d" providerId="LiveId" clId="{9BB9C9CA-3806-4536-8494-E41C394B85D9}" dt="2022-07-28T08:07:57.743" v="178" actId="1036"/>
          <ac:spMkLst>
            <pc:docMk/>
            <pc:sldMk cId="0" sldId="256"/>
            <ac:spMk id="3" creationId="{00000000-0000-0000-0000-000000000000}"/>
          </ac:spMkLst>
        </pc:spChg>
      </pc:sldChg>
      <pc:sldChg chg="del">
        <pc:chgData name="Александра Бочарова" userId="23990a4ced122c3d" providerId="LiveId" clId="{9BB9C9CA-3806-4536-8494-E41C394B85D9}" dt="2022-07-28T09:05:44.882" v="432" actId="2696"/>
        <pc:sldMkLst>
          <pc:docMk/>
          <pc:sldMk cId="0" sldId="257"/>
        </pc:sldMkLst>
      </pc:sldChg>
      <pc:sldChg chg="addSp delSp modSp mod">
        <pc:chgData name="Александра Бочарова" userId="23990a4ced122c3d" providerId="LiveId" clId="{9BB9C9CA-3806-4536-8494-E41C394B85D9}" dt="2022-07-28T09:04:09.279" v="428"/>
        <pc:sldMkLst>
          <pc:docMk/>
          <pc:sldMk cId="0" sldId="258"/>
        </pc:sldMkLst>
        <pc:spChg chg="del">
          <ac:chgData name="Александра Бочарова" userId="23990a4ced122c3d" providerId="LiveId" clId="{9BB9C9CA-3806-4536-8494-E41C394B85D9}" dt="2022-07-28T08:04:26.509" v="148" actId="478"/>
          <ac:spMkLst>
            <pc:docMk/>
            <pc:sldMk cId="0" sldId="258"/>
            <ac:spMk id="2" creationId="{00000000-0000-0000-0000-000000000000}"/>
          </ac:spMkLst>
        </pc:spChg>
        <pc:spChg chg="add mod">
          <ac:chgData name="Александра Бочарова" userId="23990a4ced122c3d" providerId="LiveId" clId="{9BB9C9CA-3806-4536-8494-E41C394B85D9}" dt="2022-07-28T07:44:23.358" v="58" actId="1035"/>
          <ac:spMkLst>
            <pc:docMk/>
            <pc:sldMk cId="0" sldId="258"/>
            <ac:spMk id="3" creationId="{27DF0AD1-B3FE-4AAE-5275-6A1A36C4E072}"/>
          </ac:spMkLst>
        </pc:spChg>
        <pc:spChg chg="mod">
          <ac:chgData name="Александра Бочарова" userId="23990a4ced122c3d" providerId="LiveId" clId="{9BB9C9CA-3806-4536-8494-E41C394B85D9}" dt="2022-07-28T07:50:55.955" v="120" actId="313"/>
          <ac:spMkLst>
            <pc:docMk/>
            <pc:sldMk cId="0" sldId="258"/>
            <ac:spMk id="6" creationId="{00000000-0000-0000-0000-000000000000}"/>
          </ac:spMkLst>
        </pc:spChg>
        <pc:graphicFrameChg chg="mod modGraphic">
          <ac:chgData name="Александра Бочарова" userId="23990a4ced122c3d" providerId="LiveId" clId="{9BB9C9CA-3806-4536-8494-E41C394B85D9}" dt="2022-07-28T09:04:09.279" v="428"/>
          <ac:graphicFrameMkLst>
            <pc:docMk/>
            <pc:sldMk cId="0" sldId="258"/>
            <ac:graphicFrameMk id="7" creationId="{00000000-0000-0000-0000-000000000000}"/>
          </ac:graphicFrameMkLst>
        </pc:graphicFrameChg>
      </pc:sldChg>
      <pc:sldChg chg="delSp modSp mod">
        <pc:chgData name="Александра Бочарова" userId="23990a4ced122c3d" providerId="LiveId" clId="{9BB9C9CA-3806-4536-8494-E41C394B85D9}" dt="2022-07-28T09:32:14.062" v="659" actId="478"/>
        <pc:sldMkLst>
          <pc:docMk/>
          <pc:sldMk cId="0" sldId="260"/>
        </pc:sldMkLst>
        <pc:spChg chg="del">
          <ac:chgData name="Александра Бочарова" userId="23990a4ced122c3d" providerId="LiveId" clId="{9BB9C9CA-3806-4536-8494-E41C394B85D9}" dt="2022-07-28T09:32:14.062" v="659" actId="478"/>
          <ac:spMkLst>
            <pc:docMk/>
            <pc:sldMk cId="0" sldId="260"/>
            <ac:spMk id="2" creationId="{00000000-0000-0000-0000-000000000000}"/>
          </ac:spMkLst>
        </pc:spChg>
        <pc:spChg chg="mod">
          <ac:chgData name="Александра Бочарова" userId="23990a4ced122c3d" providerId="LiveId" clId="{9BB9C9CA-3806-4536-8494-E41C394B85D9}" dt="2022-07-28T09:32:02.461" v="658"/>
          <ac:spMkLst>
            <pc:docMk/>
            <pc:sldMk cId="0" sldId="260"/>
            <ac:spMk id="3" creationId="{00000000-0000-0000-0000-000000000000}"/>
          </ac:spMkLst>
        </pc:spChg>
      </pc:sldChg>
      <pc:sldChg chg="addSp delSp modSp mod">
        <pc:chgData name="Александра Бочарова" userId="23990a4ced122c3d" providerId="LiveId" clId="{9BB9C9CA-3806-4536-8494-E41C394B85D9}" dt="2022-07-28T09:24:55.331" v="563" actId="1076"/>
        <pc:sldMkLst>
          <pc:docMk/>
          <pc:sldMk cId="0" sldId="262"/>
        </pc:sldMkLst>
        <pc:spChg chg="mod">
          <ac:chgData name="Александра Бочарова" userId="23990a4ced122c3d" providerId="LiveId" clId="{9BB9C9CA-3806-4536-8494-E41C394B85D9}" dt="2022-07-28T09:24:45.529" v="561" actId="1036"/>
          <ac:spMkLst>
            <pc:docMk/>
            <pc:sldMk cId="0" sldId="262"/>
            <ac:spMk id="2" creationId="{00000000-0000-0000-0000-000000000000}"/>
          </ac:spMkLst>
        </pc:spChg>
        <pc:spChg chg="mod">
          <ac:chgData name="Александра Бочарова" userId="23990a4ced122c3d" providerId="LiveId" clId="{9BB9C9CA-3806-4536-8494-E41C394B85D9}" dt="2022-07-28T09:24:45.529" v="561" actId="1036"/>
          <ac:spMkLst>
            <pc:docMk/>
            <pc:sldMk cId="0" sldId="262"/>
            <ac:spMk id="3" creationId="{00000000-0000-0000-0000-000000000000}"/>
          </ac:spMkLst>
        </pc:spChg>
        <pc:spChg chg="mod">
          <ac:chgData name="Александра Бочарова" userId="23990a4ced122c3d" providerId="LiveId" clId="{9BB9C9CA-3806-4536-8494-E41C394B85D9}" dt="2022-07-28T09:24:45.529" v="561" actId="1036"/>
          <ac:spMkLst>
            <pc:docMk/>
            <pc:sldMk cId="0" sldId="262"/>
            <ac:spMk id="4" creationId="{00000000-0000-0000-0000-000000000000}"/>
          </ac:spMkLst>
        </pc:spChg>
        <pc:spChg chg="mod">
          <ac:chgData name="Александра Бочарова" userId="23990a4ced122c3d" providerId="LiveId" clId="{9BB9C9CA-3806-4536-8494-E41C394B85D9}" dt="2022-07-28T09:24:45.529" v="561" actId="1036"/>
          <ac:spMkLst>
            <pc:docMk/>
            <pc:sldMk cId="0" sldId="262"/>
            <ac:spMk id="5" creationId="{00000000-0000-0000-0000-000000000000}"/>
          </ac:spMkLst>
        </pc:spChg>
        <pc:spChg chg="del">
          <ac:chgData name="Александра Бочарова" userId="23990a4ced122c3d" providerId="LiveId" clId="{9BB9C9CA-3806-4536-8494-E41C394B85D9}" dt="2022-07-28T09:23:42.528" v="535" actId="478"/>
          <ac:spMkLst>
            <pc:docMk/>
            <pc:sldMk cId="0" sldId="262"/>
            <ac:spMk id="6" creationId="{00000000-0000-0000-0000-000000000000}"/>
          </ac:spMkLst>
        </pc:spChg>
        <pc:spChg chg="mod">
          <ac:chgData name="Александра Бочарова" userId="23990a4ced122c3d" providerId="LiveId" clId="{9BB9C9CA-3806-4536-8494-E41C394B85D9}" dt="2022-07-28T09:21:01.272" v="518" actId="20577"/>
          <ac:spMkLst>
            <pc:docMk/>
            <pc:sldMk cId="0" sldId="262"/>
            <ac:spMk id="8" creationId="{00000000-0000-0000-0000-000000000000}"/>
          </ac:spMkLst>
        </pc:spChg>
        <pc:spChg chg="mod">
          <ac:chgData name="Александра Бочарова" userId="23990a4ced122c3d" providerId="LiveId" clId="{9BB9C9CA-3806-4536-8494-E41C394B85D9}" dt="2022-07-28T09:24:45.529" v="561" actId="1036"/>
          <ac:spMkLst>
            <pc:docMk/>
            <pc:sldMk cId="0" sldId="262"/>
            <ac:spMk id="9" creationId="{00000000-0000-0000-0000-000000000000}"/>
          </ac:spMkLst>
        </pc:spChg>
        <pc:spChg chg="mod">
          <ac:chgData name="Александра Бочарова" userId="23990a4ced122c3d" providerId="LiveId" clId="{9BB9C9CA-3806-4536-8494-E41C394B85D9}" dt="2022-07-28T09:24:45.529" v="561" actId="1036"/>
          <ac:spMkLst>
            <pc:docMk/>
            <pc:sldMk cId="0" sldId="262"/>
            <ac:spMk id="10" creationId="{00000000-0000-0000-0000-000000000000}"/>
          </ac:spMkLst>
        </pc:spChg>
        <pc:spChg chg="mod">
          <ac:chgData name="Александра Бочарова" userId="23990a4ced122c3d" providerId="LiveId" clId="{9BB9C9CA-3806-4536-8494-E41C394B85D9}" dt="2022-07-28T09:24:45.529" v="561" actId="1036"/>
          <ac:spMkLst>
            <pc:docMk/>
            <pc:sldMk cId="0" sldId="262"/>
            <ac:spMk id="11" creationId="{00000000-0000-0000-0000-000000000000}"/>
          </ac:spMkLst>
        </pc:spChg>
        <pc:spChg chg="mod">
          <ac:chgData name="Александра Бочарова" userId="23990a4ced122c3d" providerId="LiveId" clId="{9BB9C9CA-3806-4536-8494-E41C394B85D9}" dt="2022-07-28T09:24:45.529" v="561" actId="1036"/>
          <ac:spMkLst>
            <pc:docMk/>
            <pc:sldMk cId="0" sldId="262"/>
            <ac:spMk id="12" creationId="{00000000-0000-0000-0000-000000000000}"/>
          </ac:spMkLst>
        </pc:spChg>
        <pc:spChg chg="add mod">
          <ac:chgData name="Александра Бочарова" userId="23990a4ced122c3d" providerId="LiveId" clId="{9BB9C9CA-3806-4536-8494-E41C394B85D9}" dt="2022-07-28T09:24:55.331" v="563" actId="1076"/>
          <ac:spMkLst>
            <pc:docMk/>
            <pc:sldMk cId="0" sldId="262"/>
            <ac:spMk id="14" creationId="{D7BD6152-9E61-01F2-60D4-AF5F99611CEC}"/>
          </ac:spMkLst>
        </pc:spChg>
      </pc:sldChg>
      <pc:sldChg chg="del">
        <pc:chgData name="Александра Бочарова" userId="23990a4ced122c3d" providerId="LiveId" clId="{9BB9C9CA-3806-4536-8494-E41C394B85D9}" dt="2022-07-28T09:05:26.137" v="429" actId="2696"/>
        <pc:sldMkLst>
          <pc:docMk/>
          <pc:sldMk cId="870201542" sldId="263"/>
        </pc:sldMkLst>
      </pc:sldChg>
      <pc:sldChg chg="del">
        <pc:chgData name="Александра Бочарова" userId="23990a4ced122c3d" providerId="LiveId" clId="{9BB9C9CA-3806-4536-8494-E41C394B85D9}" dt="2022-07-28T09:05:37.324" v="431" actId="2696"/>
        <pc:sldMkLst>
          <pc:docMk/>
          <pc:sldMk cId="140661025" sldId="264"/>
        </pc:sldMkLst>
      </pc:sldChg>
      <pc:sldChg chg="del">
        <pc:chgData name="Александра Бочарова" userId="23990a4ced122c3d" providerId="LiveId" clId="{9BB9C9CA-3806-4536-8494-E41C394B85D9}" dt="2022-07-28T09:05:30.753" v="430" actId="2696"/>
        <pc:sldMkLst>
          <pc:docMk/>
          <pc:sldMk cId="49048764" sldId="265"/>
        </pc:sldMkLst>
      </pc:sldChg>
      <pc:sldChg chg="del">
        <pc:chgData name="Александра Бочарова" userId="23990a4ced122c3d" providerId="LiveId" clId="{9BB9C9CA-3806-4536-8494-E41C394B85D9}" dt="2022-07-28T09:32:46.221" v="660" actId="2696"/>
        <pc:sldMkLst>
          <pc:docMk/>
          <pc:sldMk cId="1920711521" sldId="266"/>
        </pc:sldMkLst>
      </pc:sldChg>
      <pc:sldChg chg="addSp delSp modSp new mod ord">
        <pc:chgData name="Александра Бочарова" userId="23990a4ced122c3d" providerId="LiveId" clId="{9BB9C9CA-3806-4536-8494-E41C394B85D9}" dt="2022-07-28T09:23:17.711" v="534" actId="1076"/>
        <pc:sldMkLst>
          <pc:docMk/>
          <pc:sldMk cId="1646028645" sldId="267"/>
        </pc:sldMkLst>
        <pc:spChg chg="del">
          <ac:chgData name="Александра Бочарова" userId="23990a4ced122c3d" providerId="LiveId" clId="{9BB9C9CA-3806-4536-8494-E41C394B85D9}" dt="2022-07-28T09:23:08.460" v="532" actId="478"/>
          <ac:spMkLst>
            <pc:docMk/>
            <pc:sldMk cId="1646028645" sldId="267"/>
            <ac:spMk id="2" creationId="{215A3BDC-70CA-B910-D083-6FB99CEEE9F3}"/>
          </ac:spMkLst>
        </pc:spChg>
        <pc:spChg chg="mod">
          <ac:chgData name="Александра Бочарова" userId="23990a4ced122c3d" providerId="LiveId" clId="{9BB9C9CA-3806-4536-8494-E41C394B85D9}" dt="2022-07-28T09:20:36.277" v="497" actId="20577"/>
          <ac:spMkLst>
            <pc:docMk/>
            <pc:sldMk cId="1646028645" sldId="267"/>
            <ac:spMk id="3" creationId="{2085E452-0531-1587-3613-5F04397AA416}"/>
          </ac:spMkLst>
        </pc:spChg>
        <pc:spChg chg="del">
          <ac:chgData name="Александра Бочарова" userId="23990a4ced122c3d" providerId="LiveId" clId="{9BB9C9CA-3806-4536-8494-E41C394B85D9}" dt="2022-07-28T09:21:38.787" v="519" actId="22"/>
          <ac:spMkLst>
            <pc:docMk/>
            <pc:sldMk cId="1646028645" sldId="267"/>
            <ac:spMk id="4" creationId="{A2AFCDCB-398B-A9C4-BA0A-93026E0E447B}"/>
          </ac:spMkLst>
        </pc:spChg>
        <pc:spChg chg="add mod">
          <ac:chgData name="Александра Бочарова" userId="23990a4ced122c3d" providerId="LiveId" clId="{9BB9C9CA-3806-4536-8494-E41C394B85D9}" dt="2022-07-28T09:23:06.028" v="531" actId="1076"/>
          <ac:spMkLst>
            <pc:docMk/>
            <pc:sldMk cId="1646028645" sldId="267"/>
            <ac:spMk id="13" creationId="{D52FDBE1-A387-6088-C104-2EB87AF0C335}"/>
          </ac:spMkLst>
        </pc:spChg>
        <pc:spChg chg="add mod">
          <ac:chgData name="Александра Бочарова" userId="23990a4ced122c3d" providerId="LiveId" clId="{9BB9C9CA-3806-4536-8494-E41C394B85D9}" dt="2022-07-28T09:23:17.711" v="534" actId="1076"/>
          <ac:spMkLst>
            <pc:docMk/>
            <pc:sldMk cId="1646028645" sldId="267"/>
            <ac:spMk id="14" creationId="{152EF6DD-B825-26E4-AF9C-985461D20C7F}"/>
          </ac:spMkLst>
        </pc:spChg>
        <pc:picChg chg="add mod ord">
          <ac:chgData name="Александра Бочарова" userId="23990a4ced122c3d" providerId="LiveId" clId="{9BB9C9CA-3806-4536-8494-E41C394B85D9}" dt="2022-07-28T09:21:49.301" v="520" actId="1076"/>
          <ac:picMkLst>
            <pc:docMk/>
            <pc:sldMk cId="1646028645" sldId="267"/>
            <ac:picMk id="7" creationId="{28A3F70B-5354-D5FE-DB0D-A07991E66727}"/>
          </ac:picMkLst>
        </pc:picChg>
        <pc:picChg chg="add mod">
          <ac:chgData name="Александра Бочарова" userId="23990a4ced122c3d" providerId="LiveId" clId="{9BB9C9CA-3806-4536-8494-E41C394B85D9}" dt="2022-07-28T09:22:42.718" v="529" actId="1035"/>
          <ac:picMkLst>
            <pc:docMk/>
            <pc:sldMk cId="1646028645" sldId="267"/>
            <ac:picMk id="8" creationId="{77DF58D4-AD52-C09D-2900-03F371FAA6A8}"/>
          </ac:picMkLst>
        </pc:picChg>
        <pc:picChg chg="add mod">
          <ac:chgData name="Александра Бочарова" userId="23990a4ced122c3d" providerId="LiveId" clId="{9BB9C9CA-3806-4536-8494-E41C394B85D9}" dt="2022-07-28T09:22:12.791" v="522" actId="1076"/>
          <ac:picMkLst>
            <pc:docMk/>
            <pc:sldMk cId="1646028645" sldId="267"/>
            <ac:picMk id="9" creationId="{06042BFD-582F-7787-6FB3-E1E698B46CE3}"/>
          </ac:picMkLst>
        </pc:picChg>
        <pc:picChg chg="add mod">
          <ac:chgData name="Александра Бочарова" userId="23990a4ced122c3d" providerId="LiveId" clId="{9BB9C9CA-3806-4536-8494-E41C394B85D9}" dt="2022-07-28T09:22:12.791" v="522" actId="1076"/>
          <ac:picMkLst>
            <pc:docMk/>
            <pc:sldMk cId="1646028645" sldId="267"/>
            <ac:picMk id="10" creationId="{4A43F381-9846-99A7-8D87-75523E0F01DF}"/>
          </ac:picMkLst>
        </pc:picChg>
        <pc:picChg chg="add mod">
          <ac:chgData name="Александра Бочарова" userId="23990a4ced122c3d" providerId="LiveId" clId="{9BB9C9CA-3806-4536-8494-E41C394B85D9}" dt="2022-07-28T09:22:12.791" v="522" actId="1076"/>
          <ac:picMkLst>
            <pc:docMk/>
            <pc:sldMk cId="1646028645" sldId="267"/>
            <ac:picMk id="11" creationId="{3BF87D1F-0E63-7407-84FD-A98DA533A5D7}"/>
          </ac:picMkLst>
        </pc:picChg>
        <pc:picChg chg="add mod">
          <ac:chgData name="Александра Бочарова" userId="23990a4ced122c3d" providerId="LiveId" clId="{9BB9C9CA-3806-4536-8494-E41C394B85D9}" dt="2022-07-28T09:22:12.791" v="522" actId="1076"/>
          <ac:picMkLst>
            <pc:docMk/>
            <pc:sldMk cId="1646028645" sldId="267"/>
            <ac:picMk id="12" creationId="{7E6EA5CE-0FF2-2E68-CDF1-9C1039C68D0D}"/>
          </ac:picMkLst>
        </pc:picChg>
      </pc:sldChg>
      <pc:sldChg chg="delSp new del mod">
        <pc:chgData name="Александра Бочарова" userId="23990a4ced122c3d" providerId="LiveId" clId="{9BB9C9CA-3806-4536-8494-E41C394B85D9}" dt="2022-07-28T09:30:01.890" v="655" actId="2696"/>
        <pc:sldMkLst>
          <pc:docMk/>
          <pc:sldMk cId="332317205" sldId="268"/>
        </pc:sldMkLst>
        <pc:spChg chg="del">
          <ac:chgData name="Александра Бочарова" userId="23990a4ced122c3d" providerId="LiveId" clId="{9BB9C9CA-3806-4536-8494-E41C394B85D9}" dt="2022-07-28T09:25:38.942" v="565" actId="478"/>
          <ac:spMkLst>
            <pc:docMk/>
            <pc:sldMk cId="332317205" sldId="268"/>
            <ac:spMk id="2" creationId="{DD36BE12-3984-C8B1-1E87-1AED4D33A6AE}"/>
          </ac:spMkLst>
        </pc:spChg>
      </pc:sldChg>
      <pc:sldChg chg="delSp new del mod ord">
        <pc:chgData name="Александра Бочарова" userId="23990a4ced122c3d" providerId="LiveId" clId="{9BB9C9CA-3806-4536-8494-E41C394B85D9}" dt="2022-07-28T09:32:51.859" v="661" actId="2696"/>
        <pc:sldMkLst>
          <pc:docMk/>
          <pc:sldMk cId="1248147895" sldId="269"/>
        </pc:sldMkLst>
        <pc:spChg chg="del">
          <ac:chgData name="Александра Бочарова" userId="23990a4ced122c3d" providerId="LiveId" clId="{9BB9C9CA-3806-4536-8494-E41C394B85D9}" dt="2022-07-28T09:26:49.029" v="569" actId="478"/>
          <ac:spMkLst>
            <pc:docMk/>
            <pc:sldMk cId="1248147895" sldId="269"/>
            <ac:spMk id="6" creationId="{4E3897F8-BBC1-5A9E-A07A-6629D5105BE7}"/>
          </ac:spMkLst>
        </pc:spChg>
      </pc:sldChg>
      <pc:sldChg chg="delSp modSp new mod">
        <pc:chgData name="Александра Бочарова" userId="23990a4ced122c3d" providerId="LiveId" clId="{9BB9C9CA-3806-4536-8494-E41C394B85D9}" dt="2022-07-28T09:29:46.932" v="654" actId="478"/>
        <pc:sldMkLst>
          <pc:docMk/>
          <pc:sldMk cId="2492239102" sldId="270"/>
        </pc:sldMkLst>
        <pc:spChg chg="del">
          <ac:chgData name="Александра Бочарова" userId="23990a4ced122c3d" providerId="LiveId" clId="{9BB9C9CA-3806-4536-8494-E41C394B85D9}" dt="2022-07-28T09:29:46.932" v="654" actId="478"/>
          <ac:spMkLst>
            <pc:docMk/>
            <pc:sldMk cId="2492239102" sldId="270"/>
            <ac:spMk id="2" creationId="{63484D49-531E-3DDE-5D9C-B185927B1294}"/>
          </ac:spMkLst>
        </pc:spChg>
        <pc:spChg chg="mod">
          <ac:chgData name="Александра Бочарова" userId="23990a4ced122c3d" providerId="LiveId" clId="{9BB9C9CA-3806-4536-8494-E41C394B85D9}" dt="2022-07-28T09:29:39.184" v="653" actId="20577"/>
          <ac:spMkLst>
            <pc:docMk/>
            <pc:sldMk cId="2492239102" sldId="270"/>
            <ac:spMk id="4" creationId="{F747CC28-D76C-BF2E-E6C2-001EA2525CAD}"/>
          </ac:spMkLst>
        </pc:spChg>
      </pc:sldChg>
      <pc:sldChg chg="add">
        <pc:chgData name="Александра Бочарова" userId="23990a4ced122c3d" providerId="LiveId" clId="{9BB9C9CA-3806-4536-8494-E41C394B85D9}" dt="2022-07-28T09:31:46.190" v="656" actId="2890"/>
        <pc:sldMkLst>
          <pc:docMk/>
          <pc:sldMk cId="3742280270" sldId="271"/>
        </pc:sldMkLst>
      </pc:sldChg>
    </pc:docChg>
  </pc:docChgLst>
  <pc:docChgLst>
    <pc:chgData name="Медведев Михаил Дмитриевич" userId="S::mdmedvedev@chsu.ru::6265ae36-040c-4714-ba86-ca5566553c0f" providerId="AD" clId="Web-{EFBA1E27-8793-DD07-31DD-EC960D05B945}"/>
    <pc:docChg chg="addSld delSld modSld">
      <pc:chgData name="Медведев Михаил Дмитриевич" userId="S::mdmedvedev@chsu.ru::6265ae36-040c-4714-ba86-ca5566553c0f" providerId="AD" clId="Web-{EFBA1E27-8793-DD07-31DD-EC960D05B945}" dt="2024-04-08T17:26:04.990" v="1245" actId="20577"/>
      <pc:docMkLst>
        <pc:docMk/>
      </pc:docMkLst>
      <pc:sldChg chg="addSp delSp modSp">
        <pc:chgData name="Медведев Михаил Дмитриевич" userId="S::mdmedvedev@chsu.ru::6265ae36-040c-4714-ba86-ca5566553c0f" providerId="AD" clId="Web-{EFBA1E27-8793-DD07-31DD-EC960D05B945}" dt="2024-04-08T15:31:38.264" v="4" actId="20577"/>
        <pc:sldMkLst>
          <pc:docMk/>
          <pc:sldMk cId="0" sldId="256"/>
        </pc:sldMkLst>
        <pc:spChg chg="mod">
          <ac:chgData name="Медведев Михаил Дмитриевич" userId="S::mdmedvedev@chsu.ru::6265ae36-040c-4714-ba86-ca5566553c0f" providerId="AD" clId="Web-{EFBA1E27-8793-DD07-31DD-EC960D05B945}" dt="2024-04-08T15:31:38.264" v="4" actId="20577"/>
          <ac:spMkLst>
            <pc:docMk/>
            <pc:sldMk cId="0" sldId="256"/>
            <ac:spMk id="2" creationId="{00000000-0000-0000-0000-000000000000}"/>
          </ac:spMkLst>
        </pc:spChg>
        <pc:picChg chg="add del mod">
          <ac:chgData name="Медведев Михаил Дмитриевич" userId="S::mdmedvedev@chsu.ru::6265ae36-040c-4714-ba86-ca5566553c0f" providerId="AD" clId="Web-{EFBA1E27-8793-DD07-31DD-EC960D05B945}" dt="2024-04-08T15:31:16.075" v="2"/>
          <ac:picMkLst>
            <pc:docMk/>
            <pc:sldMk cId="0" sldId="256"/>
            <ac:picMk id="3" creationId="{E569E3C3-F475-E534-35A6-C1DA3D89CFDB}"/>
          </ac:picMkLst>
        </pc:picChg>
      </pc:sldChg>
      <pc:sldChg chg="addSp delSp modSp">
        <pc:chgData name="Медведев Михаил Дмитриевич" userId="S::mdmedvedev@chsu.ru::6265ae36-040c-4714-ba86-ca5566553c0f" providerId="AD" clId="Web-{EFBA1E27-8793-DD07-31DD-EC960D05B945}" dt="2024-04-08T17:24:28.018" v="1194" actId="20577"/>
        <pc:sldMkLst>
          <pc:docMk/>
          <pc:sldMk cId="3742280270" sldId="271"/>
        </pc:sldMkLst>
        <pc:spChg chg="mod">
          <ac:chgData name="Медведев Михаил Дмитриевич" userId="S::mdmedvedev@chsu.ru::6265ae36-040c-4714-ba86-ca5566553c0f" providerId="AD" clId="Web-{EFBA1E27-8793-DD07-31DD-EC960D05B945}" dt="2024-04-08T16:52:10.516" v="891" actId="20577"/>
          <ac:spMkLst>
            <pc:docMk/>
            <pc:sldMk cId="3742280270" sldId="271"/>
            <ac:spMk id="4" creationId="{00000000-0000-0000-0000-000000000000}"/>
          </ac:spMkLst>
        </pc:spChg>
        <pc:graphicFrameChg chg="add del mod modGraphic">
          <ac:chgData name="Медведев Михаил Дмитриевич" userId="S::mdmedvedev@chsu.ru::6265ae36-040c-4714-ba86-ca5566553c0f" providerId="AD" clId="Web-{EFBA1E27-8793-DD07-31DD-EC960D05B945}" dt="2024-04-08T16:50:32.012" v="864"/>
          <ac:graphicFrameMkLst>
            <pc:docMk/>
            <pc:sldMk cId="3742280270" sldId="271"/>
            <ac:graphicFrameMk id="2" creationId="{64491C96-75FD-5B05-F740-356DD75F4BF4}"/>
          </ac:graphicFrameMkLst>
        </pc:graphicFrameChg>
        <pc:graphicFrameChg chg="add mod modGraphic">
          <ac:chgData name="Медведев Михаил Дмитриевич" userId="S::mdmedvedev@chsu.ru::6265ae36-040c-4714-ba86-ca5566553c0f" providerId="AD" clId="Web-{EFBA1E27-8793-DD07-31DD-EC960D05B945}" dt="2024-04-08T17:24:28.018" v="1194" actId="20577"/>
          <ac:graphicFrameMkLst>
            <pc:docMk/>
            <pc:sldMk cId="3742280270" sldId="271"/>
            <ac:graphicFrameMk id="104" creationId="{C3029DDE-8CB2-434E-FF27-2608A4A560F2}"/>
          </ac:graphicFrameMkLst>
        </pc:graphicFrameChg>
      </pc:sldChg>
      <pc:sldChg chg="addSp delSp modSp">
        <pc:chgData name="Медведев Михаил Дмитриевич" userId="S::mdmedvedev@chsu.ru::6265ae36-040c-4714-ba86-ca5566553c0f" providerId="AD" clId="Web-{EFBA1E27-8793-DD07-31DD-EC960D05B945}" dt="2024-04-08T17:22:55.995" v="1137"/>
        <pc:sldMkLst>
          <pc:docMk/>
          <pc:sldMk cId="2808749120" sldId="273"/>
        </pc:sldMkLst>
        <pc:spChg chg="add del mod">
          <ac:chgData name="Медведев Михаил Дмитриевич" userId="S::mdmedvedev@chsu.ru::6265ae36-040c-4714-ba86-ca5566553c0f" providerId="AD" clId="Web-{EFBA1E27-8793-DD07-31DD-EC960D05B945}" dt="2024-04-08T16:56:51.465" v="949"/>
          <ac:spMkLst>
            <pc:docMk/>
            <pc:sldMk cId="2808749120" sldId="273"/>
            <ac:spMk id="2" creationId="{5021B74C-F88F-C71E-68CC-A851F67A8458}"/>
          </ac:spMkLst>
        </pc:spChg>
        <pc:spChg chg="mod">
          <ac:chgData name="Медведев Михаил Дмитриевич" userId="S::mdmedvedev@chsu.ru::6265ae36-040c-4714-ba86-ca5566553c0f" providerId="AD" clId="Web-{EFBA1E27-8793-DD07-31DD-EC960D05B945}" dt="2024-04-08T17:01:07.460" v="1048" actId="1076"/>
          <ac:spMkLst>
            <pc:docMk/>
            <pc:sldMk cId="2808749120" sldId="273"/>
            <ac:spMk id="5" creationId="{00000000-0000-0000-0000-000000000000}"/>
          </ac:spMkLst>
        </pc:spChg>
        <pc:graphicFrameChg chg="mod modGraphic">
          <ac:chgData name="Медведев Михаил Дмитриевич" userId="S::mdmedvedev@chsu.ru::6265ae36-040c-4714-ba86-ca5566553c0f" providerId="AD" clId="Web-{EFBA1E27-8793-DD07-31DD-EC960D05B945}" dt="2024-04-08T17:22:55.995" v="1137"/>
          <ac:graphicFrameMkLst>
            <pc:docMk/>
            <pc:sldMk cId="2808749120" sldId="273"/>
            <ac:graphicFrameMk id="7" creationId="{00000000-0000-0000-0000-000000000000}"/>
          </ac:graphicFrameMkLst>
        </pc:graphicFrameChg>
      </pc:sldChg>
      <pc:sldChg chg="del">
        <pc:chgData name="Медведев Михаил Дмитриевич" userId="S::mdmedvedev@chsu.ru::6265ae36-040c-4714-ba86-ca5566553c0f" providerId="AD" clId="Web-{EFBA1E27-8793-DD07-31DD-EC960D05B945}" dt="2024-04-08T16:47:11.973" v="832"/>
        <pc:sldMkLst>
          <pc:docMk/>
          <pc:sldMk cId="1921555212" sldId="282"/>
        </pc:sldMkLst>
      </pc:sldChg>
      <pc:sldChg chg="addSp delSp modSp">
        <pc:chgData name="Медведев Михаил Дмитриевич" userId="S::mdmedvedev@chsu.ru::6265ae36-040c-4714-ba86-ca5566553c0f" providerId="AD" clId="Web-{EFBA1E27-8793-DD07-31DD-EC960D05B945}" dt="2024-04-08T17:22:21.666" v="1115" actId="1076"/>
        <pc:sldMkLst>
          <pc:docMk/>
          <pc:sldMk cId="1807612093" sldId="283"/>
        </pc:sldMkLst>
        <pc:spChg chg="mod">
          <ac:chgData name="Медведев Михаил Дмитриевич" userId="S::mdmedvedev@chsu.ru::6265ae36-040c-4714-ba86-ca5566553c0f" providerId="AD" clId="Web-{EFBA1E27-8793-DD07-31DD-EC960D05B945}" dt="2024-04-08T16:48:21.070" v="856" actId="20577"/>
          <ac:spMkLst>
            <pc:docMk/>
            <pc:sldMk cId="1807612093" sldId="283"/>
            <ac:spMk id="4" creationId="{00000000-0000-0000-0000-000000000000}"/>
          </ac:spMkLst>
        </pc:spChg>
        <pc:spChg chg="add mod">
          <ac:chgData name="Медведев Михаил Дмитриевич" userId="S::mdmedvedev@chsu.ru::6265ae36-040c-4714-ba86-ca5566553c0f" providerId="AD" clId="Web-{EFBA1E27-8793-DD07-31DD-EC960D05B945}" dt="2024-04-08T17:22:17.134" v="1113" actId="20577"/>
          <ac:spMkLst>
            <pc:docMk/>
            <pc:sldMk cId="1807612093" sldId="283"/>
            <ac:spMk id="5" creationId="{046CDE29-1865-BE5C-2630-D411CDB865F8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54"/>
          <ac:spMkLst>
            <pc:docMk/>
            <pc:sldMk cId="1807612093" sldId="283"/>
            <ac:spMk id="6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53"/>
          <ac:spMkLst>
            <pc:docMk/>
            <pc:sldMk cId="1807612093" sldId="283"/>
            <ac:spMk id="8" creationId="{00000000-0000-0000-0000-000000000000}"/>
          </ac:spMkLst>
        </pc:spChg>
        <pc:spChg chg="add mod">
          <ac:chgData name="Медведев Михаил Дмитриевич" userId="S::mdmedvedev@chsu.ru::6265ae36-040c-4714-ba86-ca5566553c0f" providerId="AD" clId="Web-{EFBA1E27-8793-DD07-31DD-EC960D05B945}" dt="2024-04-08T17:22:21.666" v="1115" actId="1076"/>
          <ac:spMkLst>
            <pc:docMk/>
            <pc:sldMk cId="1807612093" sldId="283"/>
            <ac:spMk id="9" creationId="{826D5CF1-A237-8A06-7008-B8AEEBFFCA8F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51"/>
          <ac:spMkLst>
            <pc:docMk/>
            <pc:sldMk cId="1807612093" sldId="283"/>
            <ac:spMk id="21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49"/>
          <ac:spMkLst>
            <pc:docMk/>
            <pc:sldMk cId="1807612093" sldId="283"/>
            <ac:spMk id="26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47"/>
          <ac:spMkLst>
            <pc:docMk/>
            <pc:sldMk cId="1807612093" sldId="283"/>
            <ac:spMk id="28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45"/>
          <ac:spMkLst>
            <pc:docMk/>
            <pc:sldMk cId="1807612093" sldId="283"/>
            <ac:spMk id="30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43"/>
          <ac:spMkLst>
            <pc:docMk/>
            <pc:sldMk cId="1807612093" sldId="283"/>
            <ac:spMk id="32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41"/>
          <ac:spMkLst>
            <pc:docMk/>
            <pc:sldMk cId="1807612093" sldId="283"/>
            <ac:spMk id="34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39"/>
          <ac:spMkLst>
            <pc:docMk/>
            <pc:sldMk cId="1807612093" sldId="283"/>
            <ac:spMk id="36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37"/>
          <ac:spMkLst>
            <pc:docMk/>
            <pc:sldMk cId="1807612093" sldId="283"/>
            <ac:spMk id="38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6:47:17.239" v="835"/>
          <ac:spMkLst>
            <pc:docMk/>
            <pc:sldMk cId="1807612093" sldId="283"/>
            <ac:spMk id="40" creationId="{00000000-0000-0000-0000-000000000000}"/>
          </ac:spMkLst>
        </pc:spChg>
        <pc:picChg chg="add mod">
          <ac:chgData name="Медведев Михаил Дмитриевич" userId="S::mdmedvedev@chsu.ru::6265ae36-040c-4714-ba86-ca5566553c0f" providerId="AD" clId="Web-{EFBA1E27-8793-DD07-31DD-EC960D05B945}" dt="2024-04-08T17:20:47.256" v="1084" actId="1076"/>
          <ac:picMkLst>
            <pc:docMk/>
            <pc:sldMk cId="1807612093" sldId="283"/>
            <ac:picMk id="2" creationId="{AE454682-5481-88D0-836F-C3EF1CEEC5EA}"/>
          </ac:picMkLst>
        </pc:picChg>
        <pc:picChg chg="add mod">
          <ac:chgData name="Медведев Михаил Дмитриевич" userId="S::mdmedvedev@chsu.ru::6265ae36-040c-4714-ba86-ca5566553c0f" providerId="AD" clId="Web-{EFBA1E27-8793-DD07-31DD-EC960D05B945}" dt="2024-04-08T17:21:25.929" v="1095" actId="1076"/>
          <ac:picMkLst>
            <pc:docMk/>
            <pc:sldMk cId="1807612093" sldId="283"/>
            <ac:picMk id="7" creationId="{C7AA6E07-6835-4F1D-F204-5CE9D0F9C2DF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52"/>
          <ac:picMkLst>
            <pc:docMk/>
            <pc:sldMk cId="1807612093" sldId="283"/>
            <ac:picMk id="18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50"/>
          <ac:picMkLst>
            <pc:docMk/>
            <pc:sldMk cId="1807612093" sldId="283"/>
            <ac:picMk id="22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48"/>
          <ac:picMkLst>
            <pc:docMk/>
            <pc:sldMk cId="1807612093" sldId="283"/>
            <ac:picMk id="27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46"/>
          <ac:picMkLst>
            <pc:docMk/>
            <pc:sldMk cId="1807612093" sldId="283"/>
            <ac:picMk id="29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44"/>
          <ac:picMkLst>
            <pc:docMk/>
            <pc:sldMk cId="1807612093" sldId="283"/>
            <ac:picMk id="31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42"/>
          <ac:picMkLst>
            <pc:docMk/>
            <pc:sldMk cId="1807612093" sldId="283"/>
            <ac:picMk id="33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40"/>
          <ac:picMkLst>
            <pc:docMk/>
            <pc:sldMk cId="1807612093" sldId="283"/>
            <ac:picMk id="35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38"/>
          <ac:picMkLst>
            <pc:docMk/>
            <pc:sldMk cId="1807612093" sldId="283"/>
            <ac:picMk id="37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36"/>
          <ac:picMkLst>
            <pc:docMk/>
            <pc:sldMk cId="1807612093" sldId="283"/>
            <ac:picMk id="39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34"/>
          <ac:picMkLst>
            <pc:docMk/>
            <pc:sldMk cId="1807612093" sldId="283"/>
            <ac:picMk id="41" creationId="{00000000-0000-0000-0000-000000000000}"/>
          </ac:picMkLst>
        </pc:picChg>
        <pc:picChg chg="del">
          <ac:chgData name="Медведев Михаил Дмитриевич" userId="S::mdmedvedev@chsu.ru::6265ae36-040c-4714-ba86-ca5566553c0f" providerId="AD" clId="Web-{EFBA1E27-8793-DD07-31DD-EC960D05B945}" dt="2024-04-08T16:47:17.239" v="833"/>
          <ac:picMkLst>
            <pc:docMk/>
            <pc:sldMk cId="1807612093" sldId="283"/>
            <ac:picMk id="42" creationId="{00000000-0000-0000-0000-000000000000}"/>
          </ac:picMkLst>
        </pc:picChg>
      </pc:sldChg>
      <pc:sldChg chg="addSp modSp">
        <pc:chgData name="Медведев Михаил Дмитриевич" userId="S::mdmedvedev@chsu.ru::6265ae36-040c-4714-ba86-ca5566553c0f" providerId="AD" clId="Web-{EFBA1E27-8793-DD07-31DD-EC960D05B945}" dt="2024-04-08T15:35:08.663" v="42" actId="14100"/>
        <pc:sldMkLst>
          <pc:docMk/>
          <pc:sldMk cId="1170573268" sldId="286"/>
        </pc:sldMkLst>
        <pc:spChg chg="mod">
          <ac:chgData name="Медведев Михаил Дмитриевич" userId="S::mdmedvedev@chsu.ru::6265ae36-040c-4714-ba86-ca5566553c0f" providerId="AD" clId="Web-{EFBA1E27-8793-DD07-31DD-EC960D05B945}" dt="2024-04-08T15:34:57.725" v="38" actId="20577"/>
          <ac:spMkLst>
            <pc:docMk/>
            <pc:sldMk cId="1170573268" sldId="286"/>
            <ac:spMk id="8" creationId="{00000000-0000-0000-0000-000000000000}"/>
          </ac:spMkLst>
        </pc:spChg>
        <pc:picChg chg="add mod">
          <ac:chgData name="Медведев Михаил Дмитриевич" userId="S::mdmedvedev@chsu.ru::6265ae36-040c-4714-ba86-ca5566553c0f" providerId="AD" clId="Web-{EFBA1E27-8793-DD07-31DD-EC960D05B945}" dt="2024-04-08T15:35:08.663" v="42" actId="14100"/>
          <ac:picMkLst>
            <pc:docMk/>
            <pc:sldMk cId="1170573268" sldId="286"/>
            <ac:picMk id="2" creationId="{324C4151-FE2B-FA09-46D9-942DE8059C8F}"/>
          </ac:picMkLst>
        </pc:picChg>
        <pc:picChg chg="add mod">
          <ac:chgData name="Медведев Михаил Дмитриевич" userId="S::mdmedvedev@chsu.ru::6265ae36-040c-4714-ba86-ca5566553c0f" providerId="AD" clId="Web-{EFBA1E27-8793-DD07-31DD-EC960D05B945}" dt="2024-04-08T15:35:05.616" v="41" actId="14100"/>
          <ac:picMkLst>
            <pc:docMk/>
            <pc:sldMk cId="1170573268" sldId="286"/>
            <ac:picMk id="3" creationId="{5ECEF1B9-E627-3984-3813-D3593023DA23}"/>
          </ac:picMkLst>
        </pc:picChg>
      </pc:sldChg>
      <pc:sldChg chg="del">
        <pc:chgData name="Медведев Михаил Дмитриевич" userId="S::mdmedvedev@chsu.ru::6265ae36-040c-4714-ba86-ca5566553c0f" providerId="AD" clId="Web-{EFBA1E27-8793-DD07-31DD-EC960D05B945}" dt="2024-04-08T16:47:04.489" v="831"/>
        <pc:sldMkLst>
          <pc:docMk/>
          <pc:sldMk cId="1899143109" sldId="287"/>
        </pc:sldMkLst>
      </pc:sldChg>
      <pc:sldChg chg="addSp delSp modSp">
        <pc:chgData name="Медведев Михаил Дмитриевич" userId="S::mdmedvedev@chsu.ru::6265ae36-040c-4714-ba86-ca5566553c0f" providerId="AD" clId="Web-{EFBA1E27-8793-DD07-31DD-EC960D05B945}" dt="2024-04-08T17:26:04.990" v="1245" actId="20577"/>
        <pc:sldMkLst>
          <pc:docMk/>
          <pc:sldMk cId="1599133520" sldId="288"/>
        </pc:sldMkLst>
        <pc:spChg chg="del mod">
          <ac:chgData name="Медведев Михаил Дмитриевич" userId="S::mdmedvedev@chsu.ru::6265ae36-040c-4714-ba86-ca5566553c0f" providerId="AD" clId="Web-{EFBA1E27-8793-DD07-31DD-EC960D05B945}" dt="2024-04-08T15:40:36.675" v="150"/>
          <ac:spMkLst>
            <pc:docMk/>
            <pc:sldMk cId="1599133520" sldId="288"/>
            <ac:spMk id="126" creationId="{00000000-0000-0000-0000-000000000000}"/>
          </ac:spMkLst>
        </pc:spChg>
        <pc:spChg chg="mod">
          <ac:chgData name="Медведев Михаил Дмитриевич" userId="S::mdmedvedev@chsu.ru::6265ae36-040c-4714-ba86-ca5566553c0f" providerId="AD" clId="Web-{EFBA1E27-8793-DD07-31DD-EC960D05B945}" dt="2024-04-08T17:26:04.990" v="1245" actId="20577"/>
          <ac:spMkLst>
            <pc:docMk/>
            <pc:sldMk cId="1599133520" sldId="288"/>
            <ac:spMk id="129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5:36:51.073" v="70"/>
          <ac:spMkLst>
            <pc:docMk/>
            <pc:sldMk cId="1599133520" sldId="288"/>
            <ac:spMk id="130" creationId="{00000000-0000-0000-0000-000000000000}"/>
          </ac:spMkLst>
        </pc:spChg>
        <pc:spChg chg="del">
          <ac:chgData name="Медведев Михаил Дмитриевич" userId="S::mdmedvedev@chsu.ru::6265ae36-040c-4714-ba86-ca5566553c0f" providerId="AD" clId="Web-{EFBA1E27-8793-DD07-31DD-EC960D05B945}" dt="2024-04-08T15:36:51.057" v="68"/>
          <ac:spMkLst>
            <pc:docMk/>
            <pc:sldMk cId="1599133520" sldId="288"/>
            <ac:spMk id="132" creationId="{00000000-0000-0000-0000-000000000000}"/>
          </ac:spMkLst>
        </pc:spChg>
        <pc:graphicFrameChg chg="del mod modGraphic">
          <ac:chgData name="Медведев Михаил Дмитриевич" userId="S::mdmedvedev@chsu.ru::6265ae36-040c-4714-ba86-ca5566553c0f" providerId="AD" clId="Web-{EFBA1E27-8793-DD07-31DD-EC960D05B945}" dt="2024-04-08T15:41:53.460" v="253"/>
          <ac:graphicFrameMkLst>
            <pc:docMk/>
            <pc:sldMk cId="1599133520" sldId="288"/>
            <ac:graphicFrameMk id="128" creationId="{00000000-0000-0000-0000-000000000000}"/>
          </ac:graphicFrameMkLst>
        </pc:graphicFrameChg>
        <pc:graphicFrameChg chg="del modGraphic">
          <ac:chgData name="Медведев Михаил Дмитриевич" userId="S::mdmedvedev@chsu.ru::6265ae36-040c-4714-ba86-ca5566553c0f" providerId="AD" clId="Web-{EFBA1E27-8793-DD07-31DD-EC960D05B945}" dt="2024-04-08T15:36:51.073" v="69"/>
          <ac:graphicFrameMkLst>
            <pc:docMk/>
            <pc:sldMk cId="1599133520" sldId="288"/>
            <ac:graphicFrameMk id="131" creationId="{00000000-0000-0000-0000-000000000000}"/>
          </ac:graphicFrameMkLst>
        </pc:graphicFrameChg>
        <pc:picChg chg="add mod">
          <ac:chgData name="Медведев Михаил Дмитриевич" userId="S::mdmedvedev@chsu.ru::6265ae36-040c-4714-ba86-ca5566553c0f" providerId="AD" clId="Web-{EFBA1E27-8793-DD07-31DD-EC960D05B945}" dt="2024-04-08T16:35:42.025" v="808" actId="14100"/>
          <ac:picMkLst>
            <pc:docMk/>
            <pc:sldMk cId="1599133520" sldId="288"/>
            <ac:picMk id="2" creationId="{B16B3CB2-35A3-1552-D82E-5745ACBFB7B6}"/>
          </ac:picMkLst>
        </pc:picChg>
      </pc:sldChg>
      <pc:sldChg chg="addSp delSp modSp">
        <pc:chgData name="Медведев Михаил Дмитриевич" userId="S::mdmedvedev@chsu.ru::6265ae36-040c-4714-ba86-ca5566553c0f" providerId="AD" clId="Web-{EFBA1E27-8793-DD07-31DD-EC960D05B945}" dt="2024-04-08T17:25:05.129" v="1210" actId="14100"/>
        <pc:sldMkLst>
          <pc:docMk/>
          <pc:sldMk cId="257108328" sldId="289"/>
        </pc:sldMkLst>
        <pc:spChg chg="add del mod">
          <ac:chgData name="Медведев Михаил Дмитриевич" userId="S::mdmedvedev@chsu.ru::6265ae36-040c-4714-ba86-ca5566553c0f" providerId="AD" clId="Web-{EFBA1E27-8793-DD07-31DD-EC960D05B945}" dt="2024-04-08T17:24:39.674" v="1196"/>
          <ac:spMkLst>
            <pc:docMk/>
            <pc:sldMk cId="257108328" sldId="289"/>
            <ac:spMk id="3" creationId="{9BDA85FC-F059-53A0-65F1-48366B4E94B4}"/>
          </ac:spMkLst>
        </pc:spChg>
        <pc:spChg chg="add del mod">
          <ac:chgData name="Медведев Михаил Дмитриевич" userId="S::mdmedvedev@chsu.ru::6265ae36-040c-4714-ba86-ca5566553c0f" providerId="AD" clId="Web-{EFBA1E27-8793-DD07-31DD-EC960D05B945}" dt="2024-04-08T17:25:05.129" v="1210" actId="14100"/>
          <ac:spMkLst>
            <pc:docMk/>
            <pc:sldMk cId="257108328" sldId="289"/>
            <ac:spMk id="120" creationId="{00000000-0000-0000-0000-000000000000}"/>
          </ac:spMkLst>
        </pc:spChg>
        <pc:graphicFrameChg chg="mod modGraphic">
          <ac:chgData name="Медведев Михаил Дмитриевич" userId="S::mdmedvedev@chsu.ru::6265ae36-040c-4714-ba86-ca5566553c0f" providerId="AD" clId="Web-{EFBA1E27-8793-DD07-31DD-EC960D05B945}" dt="2024-04-08T16:33:00.846" v="785"/>
          <ac:graphicFrameMkLst>
            <pc:docMk/>
            <pc:sldMk cId="257108328" sldId="289"/>
            <ac:graphicFrameMk id="118" creationId="{00000000-0000-0000-0000-000000000000}"/>
          </ac:graphicFrameMkLst>
        </pc:graphicFrameChg>
      </pc:sldChg>
      <pc:sldChg chg="addSp modSp new">
        <pc:chgData name="Медведев Михаил Дмитриевич" userId="S::mdmedvedev@chsu.ru::6265ae36-040c-4714-ba86-ca5566553c0f" providerId="AD" clId="Web-{EFBA1E27-8793-DD07-31DD-EC960D05B945}" dt="2024-04-08T16:09:57.651" v="418" actId="1076"/>
        <pc:sldMkLst>
          <pc:docMk/>
          <pc:sldMk cId="1703537797" sldId="290"/>
        </pc:sldMkLst>
        <pc:spChg chg="mod">
          <ac:chgData name="Медведев Михаил Дмитриевич" userId="S::mdmedvedev@chsu.ru::6265ae36-040c-4714-ba86-ca5566553c0f" providerId="AD" clId="Web-{EFBA1E27-8793-DD07-31DD-EC960D05B945}" dt="2024-04-08T16:08:41.227" v="392" actId="20577"/>
          <ac:spMkLst>
            <pc:docMk/>
            <pc:sldMk cId="1703537797" sldId="290"/>
            <ac:spMk id="2" creationId="{50AADC71-48C9-148E-F9DE-E639CA4E1213}"/>
          </ac:spMkLst>
        </pc:spChg>
        <pc:spChg chg="mod">
          <ac:chgData name="Медведев Михаил Дмитриевич" userId="S::mdmedvedev@chsu.ru::6265ae36-040c-4714-ba86-ca5566553c0f" providerId="AD" clId="Web-{EFBA1E27-8793-DD07-31DD-EC960D05B945}" dt="2024-04-08T16:01:17.646" v="358" actId="20577"/>
          <ac:spMkLst>
            <pc:docMk/>
            <pc:sldMk cId="1703537797" sldId="290"/>
            <ac:spMk id="3" creationId="{4A35B204-1614-629E-13A4-C56D464F15E7}"/>
          </ac:spMkLst>
        </pc:spChg>
        <pc:spChg chg="mod">
          <ac:chgData name="Медведев Михаил Дмитриевич" userId="S::mdmedvedev@chsu.ru::6265ae36-040c-4714-ba86-ca5566553c0f" providerId="AD" clId="Web-{EFBA1E27-8793-DD07-31DD-EC960D05B945}" dt="2024-04-08T16:09:15.025" v="404" actId="20577"/>
          <ac:spMkLst>
            <pc:docMk/>
            <pc:sldMk cId="1703537797" sldId="290"/>
            <ac:spMk id="4" creationId="{1613F535-F4A4-C2A3-FBFA-DEAD81CC4E6E}"/>
          </ac:spMkLst>
        </pc:spChg>
        <pc:spChg chg="add mod">
          <ac:chgData name="Медведев Михаил Дмитриевич" userId="S::mdmedvedev@chsu.ru::6265ae36-040c-4714-ba86-ca5566553c0f" providerId="AD" clId="Web-{EFBA1E27-8793-DD07-31DD-EC960D05B945}" dt="2024-04-08T16:09:37.494" v="413" actId="1076"/>
          <ac:spMkLst>
            <pc:docMk/>
            <pc:sldMk cId="1703537797" sldId="290"/>
            <ac:spMk id="8" creationId="{F8EE5B3E-6E2E-2F7A-ABB1-35D2924485D6}"/>
          </ac:spMkLst>
        </pc:spChg>
        <pc:picChg chg="add mod">
          <ac:chgData name="Медведев Михаил Дмитриевич" userId="S::mdmedvedev@chsu.ru::6265ae36-040c-4714-ba86-ca5566553c0f" providerId="AD" clId="Web-{EFBA1E27-8793-DD07-31DD-EC960D05B945}" dt="2024-04-08T16:09:57.651" v="418" actId="1076"/>
          <ac:picMkLst>
            <pc:docMk/>
            <pc:sldMk cId="1703537797" sldId="290"/>
            <ac:picMk id="6" creationId="{B78A6470-0CE6-5BF8-F77D-006E616AE6DF}"/>
          </ac:picMkLst>
        </pc:picChg>
        <pc:picChg chg="add mod">
          <ac:chgData name="Медведев Михаил Дмитриевич" userId="S::mdmedvedev@chsu.ru::6265ae36-040c-4714-ba86-ca5566553c0f" providerId="AD" clId="Web-{EFBA1E27-8793-DD07-31DD-EC960D05B945}" dt="2024-04-08T16:09:55.823" v="416" actId="1076"/>
          <ac:picMkLst>
            <pc:docMk/>
            <pc:sldMk cId="1703537797" sldId="290"/>
            <ac:picMk id="7" creationId="{406D4C33-B3A2-C623-B705-3F57C6A7E994}"/>
          </ac:picMkLst>
        </pc:picChg>
      </pc:sldChg>
      <pc:sldChg chg="addSp modSp new">
        <pc:chgData name="Медведев Михаил Дмитриевич" userId="S::mdmedvedev@chsu.ru::6265ae36-040c-4714-ba86-ca5566553c0f" providerId="AD" clId="Web-{EFBA1E27-8793-DD07-31DD-EC960D05B945}" dt="2024-04-08T16:17:55.686" v="518" actId="1076"/>
        <pc:sldMkLst>
          <pc:docMk/>
          <pc:sldMk cId="3737369463" sldId="291"/>
        </pc:sldMkLst>
        <pc:spChg chg="mod">
          <ac:chgData name="Медведев Михаил Дмитриевич" userId="S::mdmedvedev@chsu.ru::6265ae36-040c-4714-ba86-ca5566553c0f" providerId="AD" clId="Web-{EFBA1E27-8793-DD07-31DD-EC960D05B945}" dt="2024-04-08T16:17:38.420" v="510" actId="1076"/>
          <ac:spMkLst>
            <pc:docMk/>
            <pc:sldMk cId="3737369463" sldId="291"/>
            <ac:spMk id="2" creationId="{2B43251F-D562-25EF-5834-94CFCF7673F8}"/>
          </ac:spMkLst>
        </pc:spChg>
        <pc:spChg chg="mod">
          <ac:chgData name="Медведев Михаил Дмитриевич" userId="S::mdmedvedev@chsu.ru::6265ae36-040c-4714-ba86-ca5566553c0f" providerId="AD" clId="Web-{EFBA1E27-8793-DD07-31DD-EC960D05B945}" dt="2024-04-08T16:10:31.872" v="422" actId="20577"/>
          <ac:spMkLst>
            <pc:docMk/>
            <pc:sldMk cId="3737369463" sldId="291"/>
            <ac:spMk id="3" creationId="{0EC3EF1E-A6AD-5CE3-5CD3-779B4B261C75}"/>
          </ac:spMkLst>
        </pc:spChg>
        <pc:spChg chg="mod">
          <ac:chgData name="Медведев Михаил Дмитриевич" userId="S::mdmedvedev@chsu.ru::6265ae36-040c-4714-ba86-ca5566553c0f" providerId="AD" clId="Web-{EFBA1E27-8793-DD07-31DD-EC960D05B945}" dt="2024-04-08T16:17:52.764" v="516" actId="20577"/>
          <ac:spMkLst>
            <pc:docMk/>
            <pc:sldMk cId="3737369463" sldId="291"/>
            <ac:spMk id="4" creationId="{A8A74B71-3F04-08B4-D2F6-61C051B61F1B}"/>
          </ac:spMkLst>
        </pc:spChg>
        <pc:picChg chg="add mod">
          <ac:chgData name="Медведев Михаил Дмитриевич" userId="S::mdmedvedev@chsu.ru::6265ae36-040c-4714-ba86-ca5566553c0f" providerId="AD" clId="Web-{EFBA1E27-8793-DD07-31DD-EC960D05B945}" dt="2024-04-08T16:17:54.451" v="517" actId="1076"/>
          <ac:picMkLst>
            <pc:docMk/>
            <pc:sldMk cId="3737369463" sldId="291"/>
            <ac:picMk id="6" creationId="{F9A16894-1A4D-7BEE-F63D-8F2A73E3B965}"/>
          </ac:picMkLst>
        </pc:picChg>
        <pc:picChg chg="add mod">
          <ac:chgData name="Медведев Михаил Дмитриевич" userId="S::mdmedvedev@chsu.ru::6265ae36-040c-4714-ba86-ca5566553c0f" providerId="AD" clId="Web-{EFBA1E27-8793-DD07-31DD-EC960D05B945}" dt="2024-04-08T16:17:55.686" v="518" actId="1076"/>
          <ac:picMkLst>
            <pc:docMk/>
            <pc:sldMk cId="3737369463" sldId="291"/>
            <ac:picMk id="7" creationId="{49C04747-375D-83E2-DE58-74288B2A7204}"/>
          </ac:picMkLst>
        </pc:picChg>
      </pc:sldChg>
      <pc:sldChg chg="addSp modSp new">
        <pc:chgData name="Медведев Михаил Дмитриевич" userId="S::mdmedvedev@chsu.ru::6265ae36-040c-4714-ba86-ca5566553c0f" providerId="AD" clId="Web-{EFBA1E27-8793-DD07-31DD-EC960D05B945}" dt="2024-04-08T16:36:51.793" v="820" actId="1076"/>
        <pc:sldMkLst>
          <pc:docMk/>
          <pc:sldMk cId="1848399723" sldId="292"/>
        </pc:sldMkLst>
        <pc:spChg chg="mod">
          <ac:chgData name="Медведев Михаил Дмитриевич" userId="S::mdmedvedev@chsu.ru::6265ae36-040c-4714-ba86-ca5566553c0f" providerId="AD" clId="Web-{EFBA1E27-8793-DD07-31DD-EC960D05B945}" dt="2024-04-08T16:36:45.386" v="816" actId="1076"/>
          <ac:spMkLst>
            <pc:docMk/>
            <pc:sldMk cId="1848399723" sldId="292"/>
            <ac:spMk id="2" creationId="{82E964B7-D216-F976-E308-ABB598957BFA}"/>
          </ac:spMkLst>
        </pc:spChg>
        <pc:spChg chg="mod">
          <ac:chgData name="Медведев Михаил Дмитриевич" userId="S::mdmedvedev@chsu.ru::6265ae36-040c-4714-ba86-ca5566553c0f" providerId="AD" clId="Web-{EFBA1E27-8793-DD07-31DD-EC960D05B945}" dt="2024-04-08T16:20:37.473" v="520" actId="20577"/>
          <ac:spMkLst>
            <pc:docMk/>
            <pc:sldMk cId="1848399723" sldId="292"/>
            <ac:spMk id="3" creationId="{308A107F-A184-DBAD-0369-6A57D5443C13}"/>
          </ac:spMkLst>
        </pc:spChg>
        <pc:spChg chg="mod">
          <ac:chgData name="Медведев Михаил Дмитриевич" userId="S::mdmedvedev@chsu.ru::6265ae36-040c-4714-ba86-ca5566553c0f" providerId="AD" clId="Web-{EFBA1E27-8793-DD07-31DD-EC960D05B945}" dt="2024-04-08T16:20:58.646" v="527" actId="20577"/>
          <ac:spMkLst>
            <pc:docMk/>
            <pc:sldMk cId="1848399723" sldId="292"/>
            <ac:spMk id="4" creationId="{52AE8EEF-A58F-450E-B657-B01FA25983BC}"/>
          </ac:spMkLst>
        </pc:spChg>
        <pc:picChg chg="add mod">
          <ac:chgData name="Медведев Михаил Дмитриевич" userId="S::mdmedvedev@chsu.ru::6265ae36-040c-4714-ba86-ca5566553c0f" providerId="AD" clId="Web-{EFBA1E27-8793-DD07-31DD-EC960D05B945}" dt="2024-04-08T16:36:51.793" v="820" actId="1076"/>
          <ac:picMkLst>
            <pc:docMk/>
            <pc:sldMk cId="1848399723" sldId="292"/>
            <ac:picMk id="6" creationId="{9C33C816-D413-62AC-126D-2BDC83D57C2F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7D0843-ACD4-4E11-903B-A230E703E125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302C844B-0BF7-431A-9709-1787F6FAA643}">
      <dgm:prSet phldrT="[Текст]" phldr="0" custT="1"/>
      <dgm:spPr/>
      <dgm:t>
        <a:bodyPr/>
        <a:lstStyle/>
        <a:p>
          <a:pPr rtl="0"/>
          <a:r>
            <a:rPr lang="ru-RU" sz="1800" dirty="0" smtClean="0">
              <a:solidFill>
                <a:schemeClr val="bg1"/>
              </a:solidFill>
              <a:latin typeface="+mn-lt"/>
              <a:cs typeface="Times New Roman"/>
            </a:rPr>
            <a:t>Развертывание</a:t>
          </a:r>
          <a:r>
            <a:rPr lang="ru-RU" sz="1800" dirty="0">
              <a:solidFill>
                <a:schemeClr val="bg1"/>
              </a:solidFill>
              <a:latin typeface="+mn-lt"/>
              <a:cs typeface="Times New Roman"/>
            </a:rPr>
            <a:t> </a:t>
          </a:r>
          <a:r>
            <a:rPr lang="ru-RU" sz="1800" dirty="0">
              <a:solidFill>
                <a:schemeClr val="bg1"/>
              </a:solidFill>
              <a:latin typeface="+mn-lt"/>
              <a:ea typeface="Calibri"/>
              <a:cs typeface="Calibri"/>
            </a:rPr>
            <a:t>(2 месяца)</a:t>
          </a:r>
        </a:p>
      </dgm:t>
    </dgm:pt>
    <dgm:pt modelId="{7261A163-9D52-4608-B0EC-C66C4240892C}" type="parTrans" cxnId="{166F4141-FFA4-4135-B208-713AFE93EFCA}">
      <dgm:prSet/>
      <dgm:spPr/>
      <dgm:t>
        <a:bodyPr/>
        <a:lstStyle/>
        <a:p>
          <a:endParaRPr lang="ru-RU"/>
        </a:p>
      </dgm:t>
    </dgm:pt>
    <dgm:pt modelId="{850FAC69-5CF2-4BF3-9A69-FF249B626D11}" type="sibTrans" cxnId="{166F4141-FFA4-4135-B208-713AFE93EFCA}">
      <dgm:prSet/>
      <dgm:spPr/>
      <dgm:t>
        <a:bodyPr/>
        <a:lstStyle/>
        <a:p>
          <a:endParaRPr lang="ru-RU"/>
        </a:p>
      </dgm:t>
    </dgm:pt>
    <dgm:pt modelId="{F175F2E4-0828-4E3A-A19B-5093CED1F645}">
      <dgm:prSet phldr="0" custT="1"/>
      <dgm:spPr/>
      <dgm:t>
        <a:bodyPr/>
        <a:lstStyle/>
        <a:p>
          <a:pPr rtl="0"/>
          <a:r>
            <a:rPr lang="ru-RU" sz="1800" dirty="0" smtClean="0">
              <a:solidFill>
                <a:schemeClr val="bg1"/>
              </a:solidFill>
              <a:latin typeface="+mn-lt"/>
              <a:cs typeface="Times New Roman"/>
            </a:rPr>
            <a:t>Проектирование архитектуры (</a:t>
          </a:r>
          <a:r>
            <a:rPr lang="en-US" sz="1800" dirty="0" smtClean="0">
              <a:solidFill>
                <a:schemeClr val="bg1"/>
              </a:solidFill>
              <a:latin typeface="+mn-lt"/>
              <a:cs typeface="Times New Roman"/>
            </a:rPr>
            <a:t>4</a:t>
          </a:r>
          <a:r>
            <a:rPr lang="ru-RU" sz="1800" dirty="0" smtClean="0">
              <a:solidFill>
                <a:schemeClr val="bg1"/>
              </a:solidFill>
              <a:latin typeface="+mn-lt"/>
              <a:cs typeface="Times New Roman"/>
            </a:rPr>
            <a:t> </a:t>
          </a:r>
          <a:r>
            <a:rPr lang="ru-RU" sz="1800" dirty="0">
              <a:solidFill>
                <a:schemeClr val="bg1"/>
              </a:solidFill>
              <a:latin typeface="+mn-lt"/>
              <a:cs typeface="Times New Roman"/>
            </a:rPr>
            <a:t>месяца)</a:t>
          </a:r>
        </a:p>
      </dgm:t>
    </dgm:pt>
    <dgm:pt modelId="{84A37811-F6A1-45F5-A39A-468E45089CF5}" type="parTrans" cxnId="{6B0468EF-14E4-45F3-A63A-13D414A57343}">
      <dgm:prSet/>
      <dgm:spPr/>
      <dgm:t>
        <a:bodyPr/>
        <a:lstStyle/>
        <a:p>
          <a:endParaRPr lang="ru-RU"/>
        </a:p>
      </dgm:t>
    </dgm:pt>
    <dgm:pt modelId="{811842CF-F9A5-4E2F-A645-C96A9ACAE873}" type="sibTrans" cxnId="{6B0468EF-14E4-45F3-A63A-13D414A57343}">
      <dgm:prSet/>
      <dgm:spPr/>
      <dgm:t>
        <a:bodyPr/>
        <a:lstStyle/>
        <a:p>
          <a:endParaRPr lang="ru-RU"/>
        </a:p>
      </dgm:t>
    </dgm:pt>
    <dgm:pt modelId="{E5891545-0510-4941-84B0-BE2AAA928892}">
      <dgm:prSet phldr="0" custT="1"/>
      <dgm:spPr/>
      <dgm:t>
        <a:bodyPr/>
        <a:lstStyle/>
        <a:p>
          <a:pPr rtl="0"/>
          <a:r>
            <a:rPr lang="ru-RU" sz="1800" dirty="0" smtClean="0">
              <a:solidFill>
                <a:schemeClr val="bg1"/>
              </a:solidFill>
              <a:latin typeface="+mn-lt"/>
              <a:cs typeface="Times New Roman"/>
            </a:rPr>
            <a:t>Планирование и анализ требований</a:t>
          </a:r>
          <a:r>
            <a:rPr lang="en-US" sz="1800" dirty="0" smtClean="0">
              <a:solidFill>
                <a:schemeClr val="bg1"/>
              </a:solidFill>
              <a:latin typeface="+mn-lt"/>
              <a:cs typeface="Times New Roman"/>
            </a:rPr>
            <a:t> </a:t>
          </a:r>
          <a:r>
            <a:rPr lang="ru-RU" sz="1800" dirty="0" smtClean="0">
              <a:solidFill>
                <a:schemeClr val="bg1"/>
              </a:solidFill>
              <a:latin typeface="+mn-lt"/>
              <a:cs typeface="Times New Roman"/>
            </a:rPr>
            <a:t>(2 </a:t>
          </a:r>
          <a:r>
            <a:rPr lang="ru-RU" sz="1800" dirty="0">
              <a:solidFill>
                <a:schemeClr val="bg1"/>
              </a:solidFill>
              <a:latin typeface="+mn-lt"/>
              <a:cs typeface="Times New Roman"/>
            </a:rPr>
            <a:t>месяц)</a:t>
          </a:r>
        </a:p>
      </dgm:t>
    </dgm:pt>
    <dgm:pt modelId="{49232B08-34A6-468D-9AB4-35FD0B1BDED1}" type="parTrans" cxnId="{F9D80306-E117-46E5-A5A2-9AE73AABADA3}">
      <dgm:prSet/>
      <dgm:spPr/>
      <dgm:t>
        <a:bodyPr/>
        <a:lstStyle/>
        <a:p>
          <a:endParaRPr lang="ru-RU"/>
        </a:p>
      </dgm:t>
    </dgm:pt>
    <dgm:pt modelId="{83371FC3-181A-42A9-AAE0-36056F110970}" type="sibTrans" cxnId="{F9D80306-E117-46E5-A5A2-9AE73AABADA3}">
      <dgm:prSet/>
      <dgm:spPr/>
      <dgm:t>
        <a:bodyPr/>
        <a:lstStyle/>
        <a:p>
          <a:endParaRPr lang="ru-RU"/>
        </a:p>
      </dgm:t>
    </dgm:pt>
    <dgm:pt modelId="{FB33BAB0-4D4F-4777-B167-CF57C4CF226F}">
      <dgm:prSet phldr="0" custT="1"/>
      <dgm:spPr/>
      <dgm:t>
        <a:bodyPr/>
        <a:lstStyle/>
        <a:p>
          <a:pPr rtl="0"/>
          <a:r>
            <a:rPr lang="ru-RU" sz="1800" dirty="0" smtClean="0">
              <a:solidFill>
                <a:schemeClr val="bg1"/>
              </a:solidFill>
              <a:latin typeface="+mn-lt"/>
              <a:cs typeface="Times New Roman"/>
            </a:rPr>
            <a:t>Разработка продукта</a:t>
          </a:r>
          <a:r>
            <a:rPr lang="ru-RU" sz="1800" dirty="0">
              <a:solidFill>
                <a:schemeClr val="bg1"/>
              </a:solidFill>
              <a:latin typeface="+mn-lt"/>
              <a:ea typeface="Calibri"/>
              <a:cs typeface="Times New Roman"/>
            </a:rPr>
            <a:t>  </a:t>
          </a:r>
          <a:r>
            <a:rPr lang="ru-RU" sz="1800" dirty="0" smtClean="0">
              <a:solidFill>
                <a:schemeClr val="bg1"/>
              </a:solidFill>
              <a:latin typeface="+mn-lt"/>
              <a:ea typeface="Calibri"/>
              <a:cs typeface="Times New Roman"/>
            </a:rPr>
            <a:t>(7</a:t>
          </a:r>
          <a:r>
            <a:rPr lang="en-US" sz="1800" dirty="0" smtClean="0">
              <a:solidFill>
                <a:schemeClr val="bg1"/>
              </a:solidFill>
              <a:latin typeface="+mn-lt"/>
              <a:ea typeface="Calibri"/>
              <a:cs typeface="Times New Roman"/>
            </a:rPr>
            <a:t> </a:t>
          </a:r>
          <a:r>
            <a:rPr lang="ru-RU" sz="1800" dirty="0" smtClean="0">
              <a:solidFill>
                <a:schemeClr val="bg1"/>
              </a:solidFill>
              <a:latin typeface="+mn-lt"/>
              <a:ea typeface="Calibri"/>
              <a:cs typeface="Times New Roman"/>
            </a:rPr>
            <a:t>месяцев)</a:t>
          </a:r>
          <a:endParaRPr lang="ru-RU" sz="1800" dirty="0">
            <a:solidFill>
              <a:schemeClr val="bg1"/>
            </a:solidFill>
            <a:latin typeface="+mn-lt"/>
            <a:ea typeface="Calibri"/>
            <a:cs typeface="Calibri"/>
          </a:endParaRPr>
        </a:p>
      </dgm:t>
    </dgm:pt>
    <dgm:pt modelId="{F1E2EE3B-0F38-40DC-A726-9FC6B1951778}" type="parTrans" cxnId="{63FE00EF-D0F3-4B37-91A0-7E9799A3BF5F}">
      <dgm:prSet/>
      <dgm:spPr/>
      <dgm:t>
        <a:bodyPr/>
        <a:lstStyle/>
        <a:p>
          <a:endParaRPr lang="ru-RU"/>
        </a:p>
      </dgm:t>
    </dgm:pt>
    <dgm:pt modelId="{9E35B78B-DD84-458A-B424-0F1E84138393}" type="sibTrans" cxnId="{63FE00EF-D0F3-4B37-91A0-7E9799A3BF5F}">
      <dgm:prSet/>
      <dgm:spPr/>
      <dgm:t>
        <a:bodyPr/>
        <a:lstStyle/>
        <a:p>
          <a:endParaRPr lang="ru-RU"/>
        </a:p>
      </dgm:t>
    </dgm:pt>
    <dgm:pt modelId="{2E76A092-73CA-4233-8621-34C28D046F7B}">
      <dgm:prSet phldr="0" custT="1"/>
      <dgm:spPr/>
      <dgm:t>
        <a:bodyPr/>
        <a:lstStyle/>
        <a:p>
          <a:pPr rtl="0"/>
          <a:r>
            <a:rPr lang="ru-RU" sz="1800" dirty="0" smtClean="0">
              <a:solidFill>
                <a:schemeClr val="bg1"/>
              </a:solidFill>
              <a:latin typeface="+mn-lt"/>
              <a:cs typeface="Times New Roman"/>
            </a:rPr>
            <a:t>Тестирование</a:t>
          </a:r>
          <a:r>
            <a:rPr lang="ru-RU" sz="1800" dirty="0">
              <a:solidFill>
                <a:schemeClr val="bg1"/>
              </a:solidFill>
              <a:latin typeface="+mn-lt"/>
              <a:cs typeface="Times New Roman"/>
            </a:rPr>
            <a:t> </a:t>
          </a:r>
          <a:r>
            <a:rPr lang="ru-RU" sz="1800" dirty="0" smtClean="0">
              <a:solidFill>
                <a:schemeClr val="bg1"/>
              </a:solidFill>
              <a:latin typeface="+mn-lt"/>
              <a:ea typeface="Calibri"/>
              <a:cs typeface="Calibri"/>
            </a:rPr>
            <a:t>(</a:t>
          </a:r>
          <a:r>
            <a:rPr lang="ru-RU" sz="1800" dirty="0">
              <a:solidFill>
                <a:schemeClr val="bg1"/>
              </a:solidFill>
              <a:latin typeface="+mn-lt"/>
              <a:ea typeface="Calibri"/>
              <a:cs typeface="Calibri"/>
            </a:rPr>
            <a:t>2 месяца)</a:t>
          </a:r>
        </a:p>
      </dgm:t>
    </dgm:pt>
    <dgm:pt modelId="{448CD1C3-D86D-4A3C-9F08-FAFB79534F72}" type="parTrans" cxnId="{F1CB8C56-D864-4FAE-8E80-7E54B27C3861}">
      <dgm:prSet/>
      <dgm:spPr/>
      <dgm:t>
        <a:bodyPr/>
        <a:lstStyle/>
        <a:p>
          <a:endParaRPr lang="ru-RU"/>
        </a:p>
      </dgm:t>
    </dgm:pt>
    <dgm:pt modelId="{79EB1562-5CA3-4F52-B370-2DDC24389B71}" type="sibTrans" cxnId="{F1CB8C56-D864-4FAE-8E80-7E54B27C3861}">
      <dgm:prSet/>
      <dgm:spPr/>
      <dgm:t>
        <a:bodyPr/>
        <a:lstStyle/>
        <a:p>
          <a:endParaRPr lang="ru-RU"/>
        </a:p>
      </dgm:t>
    </dgm:pt>
    <dgm:pt modelId="{E150E8C5-17F5-48BD-A3FE-F275B3BA0867}" type="pres">
      <dgm:prSet presAssocID="{997D0843-ACD4-4E11-903B-A230E703E12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F05F440B-6E83-42B4-8F94-9C602B8DDC52}" type="pres">
      <dgm:prSet presAssocID="{E5891545-0510-4941-84B0-BE2AAA92889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8896926-EFE8-4C0D-8355-9625A9829B1B}" type="pres">
      <dgm:prSet presAssocID="{83371FC3-181A-42A9-AAE0-36056F110970}" presName="sibTrans" presStyleLbl="sibTrans2D1" presStyleIdx="0" presStyleCnt="4"/>
      <dgm:spPr/>
      <dgm:t>
        <a:bodyPr/>
        <a:lstStyle/>
        <a:p>
          <a:endParaRPr lang="ru-RU"/>
        </a:p>
      </dgm:t>
    </dgm:pt>
    <dgm:pt modelId="{A998D10E-D269-4DBC-BAD6-D7A09A0411D5}" type="pres">
      <dgm:prSet presAssocID="{83371FC3-181A-42A9-AAE0-36056F110970}" presName="connectorText" presStyleLbl="sibTrans2D1" presStyleIdx="0" presStyleCnt="4"/>
      <dgm:spPr/>
      <dgm:t>
        <a:bodyPr/>
        <a:lstStyle/>
        <a:p>
          <a:endParaRPr lang="ru-RU"/>
        </a:p>
      </dgm:t>
    </dgm:pt>
    <dgm:pt modelId="{53F968C0-5AF0-4EC1-A14F-720A10BD979F}" type="pres">
      <dgm:prSet presAssocID="{F175F2E4-0828-4E3A-A19B-5093CED1F64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E3CB74A-CDCA-4E35-BD69-1962085A86DF}" type="pres">
      <dgm:prSet presAssocID="{811842CF-F9A5-4E2F-A645-C96A9ACAE873}" presName="sibTrans" presStyleLbl="sibTrans2D1" presStyleIdx="1" presStyleCnt="4"/>
      <dgm:spPr/>
      <dgm:t>
        <a:bodyPr/>
        <a:lstStyle/>
        <a:p>
          <a:endParaRPr lang="ru-RU"/>
        </a:p>
      </dgm:t>
    </dgm:pt>
    <dgm:pt modelId="{F166CCDD-C494-4116-8B3F-204A08EAC578}" type="pres">
      <dgm:prSet presAssocID="{811842CF-F9A5-4E2F-A645-C96A9ACAE873}" presName="connectorText" presStyleLbl="sibTrans2D1" presStyleIdx="1" presStyleCnt="4"/>
      <dgm:spPr/>
      <dgm:t>
        <a:bodyPr/>
        <a:lstStyle/>
        <a:p>
          <a:endParaRPr lang="ru-RU"/>
        </a:p>
      </dgm:t>
    </dgm:pt>
    <dgm:pt modelId="{53429899-4CBB-4BB8-A1AD-1914CB631CDF}" type="pres">
      <dgm:prSet presAssocID="{FB33BAB0-4D4F-4777-B167-CF57C4CF226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81E5C07-C952-40CF-BE3A-ECC336569DE8}" type="pres">
      <dgm:prSet presAssocID="{9E35B78B-DD84-458A-B424-0F1E84138393}" presName="sibTrans" presStyleLbl="sibTrans2D1" presStyleIdx="2" presStyleCnt="4"/>
      <dgm:spPr/>
      <dgm:t>
        <a:bodyPr/>
        <a:lstStyle/>
        <a:p>
          <a:endParaRPr lang="ru-RU"/>
        </a:p>
      </dgm:t>
    </dgm:pt>
    <dgm:pt modelId="{E95191D4-D167-4A86-8F0E-D3230CBCCFED}" type="pres">
      <dgm:prSet presAssocID="{9E35B78B-DD84-458A-B424-0F1E84138393}" presName="connectorText" presStyleLbl="sibTrans2D1" presStyleIdx="2" presStyleCnt="4"/>
      <dgm:spPr/>
      <dgm:t>
        <a:bodyPr/>
        <a:lstStyle/>
        <a:p>
          <a:endParaRPr lang="ru-RU"/>
        </a:p>
      </dgm:t>
    </dgm:pt>
    <dgm:pt modelId="{5C359839-130B-4746-A752-05EC29026A34}" type="pres">
      <dgm:prSet presAssocID="{2E76A092-73CA-4233-8621-34C28D046F7B}" presName="node" presStyleLbl="node1" presStyleIdx="3" presStyleCnt="5" custLinFactNeighborX="-79791" custLinFactNeighborY="-354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1A712DD-3AA0-4AA8-956A-30CB20AA6DB5}" type="pres">
      <dgm:prSet presAssocID="{79EB1562-5CA3-4F52-B370-2DDC24389B71}" presName="sibTrans" presStyleLbl="sibTrans2D1" presStyleIdx="3" presStyleCnt="4"/>
      <dgm:spPr/>
      <dgm:t>
        <a:bodyPr/>
        <a:lstStyle/>
        <a:p>
          <a:endParaRPr lang="ru-RU"/>
        </a:p>
      </dgm:t>
    </dgm:pt>
    <dgm:pt modelId="{BEBF56DF-687A-49A9-9A57-222AF11E9834}" type="pres">
      <dgm:prSet presAssocID="{79EB1562-5CA3-4F52-B370-2DDC24389B71}" presName="connectorText" presStyleLbl="sibTrans2D1" presStyleIdx="3" presStyleCnt="4"/>
      <dgm:spPr/>
      <dgm:t>
        <a:bodyPr/>
        <a:lstStyle/>
        <a:p>
          <a:endParaRPr lang="ru-RU"/>
        </a:p>
      </dgm:t>
    </dgm:pt>
    <dgm:pt modelId="{81D96340-F7FE-4A0C-A784-EB5A5B2C205F}" type="pres">
      <dgm:prSet presAssocID="{302C844B-0BF7-431A-9709-1787F6FAA643}" presName="node" presStyleLbl="node1" presStyleIdx="4" presStyleCnt="5" custLinFactNeighborX="-92559" custLinFactNeighborY="-413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2C7462B-3E3F-416A-AE29-E3B5E3301876}" type="presOf" srcId="{79EB1562-5CA3-4F52-B370-2DDC24389B71}" destId="{BEBF56DF-687A-49A9-9A57-222AF11E9834}" srcOrd="1" destOrd="0" presId="urn:microsoft.com/office/officeart/2005/8/layout/process5"/>
    <dgm:cxn modelId="{59F14568-3BEF-4F10-A2CF-3EC8008A5ACC}" type="presOf" srcId="{9E35B78B-DD84-458A-B424-0F1E84138393}" destId="{E95191D4-D167-4A86-8F0E-D3230CBCCFED}" srcOrd="1" destOrd="0" presId="urn:microsoft.com/office/officeart/2005/8/layout/process5"/>
    <dgm:cxn modelId="{5DE43448-29A2-406A-AC6D-6664639BDE02}" type="presOf" srcId="{9E35B78B-DD84-458A-B424-0F1E84138393}" destId="{F81E5C07-C952-40CF-BE3A-ECC336569DE8}" srcOrd="0" destOrd="0" presId="urn:microsoft.com/office/officeart/2005/8/layout/process5"/>
    <dgm:cxn modelId="{6B0468EF-14E4-45F3-A63A-13D414A57343}" srcId="{997D0843-ACD4-4E11-903B-A230E703E125}" destId="{F175F2E4-0828-4E3A-A19B-5093CED1F645}" srcOrd="1" destOrd="0" parTransId="{84A37811-F6A1-45F5-A39A-468E45089CF5}" sibTransId="{811842CF-F9A5-4E2F-A645-C96A9ACAE873}"/>
    <dgm:cxn modelId="{8271A61E-342F-43E8-A752-848EBD777A93}" type="presOf" srcId="{83371FC3-181A-42A9-AAE0-36056F110970}" destId="{A998D10E-D269-4DBC-BAD6-D7A09A0411D5}" srcOrd="1" destOrd="0" presId="urn:microsoft.com/office/officeart/2005/8/layout/process5"/>
    <dgm:cxn modelId="{ED09C87B-E52D-4196-B1EC-FB1244BD3BAB}" type="presOf" srcId="{F175F2E4-0828-4E3A-A19B-5093CED1F645}" destId="{53F968C0-5AF0-4EC1-A14F-720A10BD979F}" srcOrd="0" destOrd="0" presId="urn:microsoft.com/office/officeart/2005/8/layout/process5"/>
    <dgm:cxn modelId="{D45702F9-4F81-442A-BC54-7DD61D9AE3AB}" type="presOf" srcId="{79EB1562-5CA3-4F52-B370-2DDC24389B71}" destId="{41A712DD-3AA0-4AA8-956A-30CB20AA6DB5}" srcOrd="0" destOrd="0" presId="urn:microsoft.com/office/officeart/2005/8/layout/process5"/>
    <dgm:cxn modelId="{F0ECD3A7-2396-4654-BC0B-38E9906CE291}" type="presOf" srcId="{997D0843-ACD4-4E11-903B-A230E703E125}" destId="{E150E8C5-17F5-48BD-A3FE-F275B3BA0867}" srcOrd="0" destOrd="0" presId="urn:microsoft.com/office/officeart/2005/8/layout/process5"/>
    <dgm:cxn modelId="{84D63D52-07A8-4336-9E65-D9055B601962}" type="presOf" srcId="{FB33BAB0-4D4F-4777-B167-CF57C4CF226F}" destId="{53429899-4CBB-4BB8-A1AD-1914CB631CDF}" srcOrd="0" destOrd="0" presId="urn:microsoft.com/office/officeart/2005/8/layout/process5"/>
    <dgm:cxn modelId="{F1CB8C56-D864-4FAE-8E80-7E54B27C3861}" srcId="{997D0843-ACD4-4E11-903B-A230E703E125}" destId="{2E76A092-73CA-4233-8621-34C28D046F7B}" srcOrd="3" destOrd="0" parTransId="{448CD1C3-D86D-4A3C-9F08-FAFB79534F72}" sibTransId="{79EB1562-5CA3-4F52-B370-2DDC24389B71}"/>
    <dgm:cxn modelId="{F202F623-92FA-4778-B2D1-80E9BA00C057}" type="presOf" srcId="{2E76A092-73CA-4233-8621-34C28D046F7B}" destId="{5C359839-130B-4746-A752-05EC29026A34}" srcOrd="0" destOrd="0" presId="urn:microsoft.com/office/officeart/2005/8/layout/process5"/>
    <dgm:cxn modelId="{B7AEFA31-23C2-4FF5-9277-290CF988F0AA}" type="presOf" srcId="{83371FC3-181A-42A9-AAE0-36056F110970}" destId="{98896926-EFE8-4C0D-8355-9625A9829B1B}" srcOrd="0" destOrd="0" presId="urn:microsoft.com/office/officeart/2005/8/layout/process5"/>
    <dgm:cxn modelId="{3E63FE79-71B9-4484-AA2E-D394DE4FE457}" type="presOf" srcId="{811842CF-F9A5-4E2F-A645-C96A9ACAE873}" destId="{5E3CB74A-CDCA-4E35-BD69-1962085A86DF}" srcOrd="0" destOrd="0" presId="urn:microsoft.com/office/officeart/2005/8/layout/process5"/>
    <dgm:cxn modelId="{166F4141-FFA4-4135-B208-713AFE93EFCA}" srcId="{997D0843-ACD4-4E11-903B-A230E703E125}" destId="{302C844B-0BF7-431A-9709-1787F6FAA643}" srcOrd="4" destOrd="0" parTransId="{7261A163-9D52-4608-B0EC-C66C4240892C}" sibTransId="{850FAC69-5CF2-4BF3-9A69-FF249B626D11}"/>
    <dgm:cxn modelId="{CD4223E7-A8C4-4C96-9CED-101F7F19DECA}" type="presOf" srcId="{811842CF-F9A5-4E2F-A645-C96A9ACAE873}" destId="{F166CCDD-C494-4116-8B3F-204A08EAC578}" srcOrd="1" destOrd="0" presId="urn:microsoft.com/office/officeart/2005/8/layout/process5"/>
    <dgm:cxn modelId="{F9D80306-E117-46E5-A5A2-9AE73AABADA3}" srcId="{997D0843-ACD4-4E11-903B-A230E703E125}" destId="{E5891545-0510-4941-84B0-BE2AAA928892}" srcOrd="0" destOrd="0" parTransId="{49232B08-34A6-468D-9AB4-35FD0B1BDED1}" sibTransId="{83371FC3-181A-42A9-AAE0-36056F110970}"/>
    <dgm:cxn modelId="{63FE00EF-D0F3-4B37-91A0-7E9799A3BF5F}" srcId="{997D0843-ACD4-4E11-903B-A230E703E125}" destId="{FB33BAB0-4D4F-4777-B167-CF57C4CF226F}" srcOrd="2" destOrd="0" parTransId="{F1E2EE3B-0F38-40DC-A726-9FC6B1951778}" sibTransId="{9E35B78B-DD84-458A-B424-0F1E84138393}"/>
    <dgm:cxn modelId="{5F4E7D86-B592-40D4-9A92-0F2B0C6725D2}" type="presOf" srcId="{302C844B-0BF7-431A-9709-1787F6FAA643}" destId="{81D96340-F7FE-4A0C-A784-EB5A5B2C205F}" srcOrd="0" destOrd="0" presId="urn:microsoft.com/office/officeart/2005/8/layout/process5"/>
    <dgm:cxn modelId="{1789803C-D9AA-414F-93B6-F21F1D40A310}" type="presOf" srcId="{E5891545-0510-4941-84B0-BE2AAA928892}" destId="{F05F440B-6E83-42B4-8F94-9C602B8DDC52}" srcOrd="0" destOrd="0" presId="urn:microsoft.com/office/officeart/2005/8/layout/process5"/>
    <dgm:cxn modelId="{DCD520BD-0168-4908-AD57-E73709E1B3F7}" type="presParOf" srcId="{E150E8C5-17F5-48BD-A3FE-F275B3BA0867}" destId="{F05F440B-6E83-42B4-8F94-9C602B8DDC52}" srcOrd="0" destOrd="0" presId="urn:microsoft.com/office/officeart/2005/8/layout/process5"/>
    <dgm:cxn modelId="{29604623-9DEF-48E9-BE1F-6AD73832BE73}" type="presParOf" srcId="{E150E8C5-17F5-48BD-A3FE-F275B3BA0867}" destId="{98896926-EFE8-4C0D-8355-9625A9829B1B}" srcOrd="1" destOrd="0" presId="urn:microsoft.com/office/officeart/2005/8/layout/process5"/>
    <dgm:cxn modelId="{1525A73D-DED0-4521-A905-447C373F2978}" type="presParOf" srcId="{98896926-EFE8-4C0D-8355-9625A9829B1B}" destId="{A998D10E-D269-4DBC-BAD6-D7A09A0411D5}" srcOrd="0" destOrd="0" presId="urn:microsoft.com/office/officeart/2005/8/layout/process5"/>
    <dgm:cxn modelId="{5F30AE32-6415-4355-8D35-50267FC6B4BD}" type="presParOf" srcId="{E150E8C5-17F5-48BD-A3FE-F275B3BA0867}" destId="{53F968C0-5AF0-4EC1-A14F-720A10BD979F}" srcOrd="2" destOrd="0" presId="urn:microsoft.com/office/officeart/2005/8/layout/process5"/>
    <dgm:cxn modelId="{90DBDF3B-1A67-4933-B862-FAA3A25D94F9}" type="presParOf" srcId="{E150E8C5-17F5-48BD-A3FE-F275B3BA0867}" destId="{5E3CB74A-CDCA-4E35-BD69-1962085A86DF}" srcOrd="3" destOrd="0" presId="urn:microsoft.com/office/officeart/2005/8/layout/process5"/>
    <dgm:cxn modelId="{7AE8E344-B087-4202-B9C8-F23EEC3B45D3}" type="presParOf" srcId="{5E3CB74A-CDCA-4E35-BD69-1962085A86DF}" destId="{F166CCDD-C494-4116-8B3F-204A08EAC578}" srcOrd="0" destOrd="0" presId="urn:microsoft.com/office/officeart/2005/8/layout/process5"/>
    <dgm:cxn modelId="{BE07A44A-E896-4065-A800-757C084AB46B}" type="presParOf" srcId="{E150E8C5-17F5-48BD-A3FE-F275B3BA0867}" destId="{53429899-4CBB-4BB8-A1AD-1914CB631CDF}" srcOrd="4" destOrd="0" presId="urn:microsoft.com/office/officeart/2005/8/layout/process5"/>
    <dgm:cxn modelId="{607B5F4B-3AFB-444C-9493-95009D3953E4}" type="presParOf" srcId="{E150E8C5-17F5-48BD-A3FE-F275B3BA0867}" destId="{F81E5C07-C952-40CF-BE3A-ECC336569DE8}" srcOrd="5" destOrd="0" presId="urn:microsoft.com/office/officeart/2005/8/layout/process5"/>
    <dgm:cxn modelId="{4C12B8E2-D7F1-4A5A-AA3A-64C600EA62A7}" type="presParOf" srcId="{F81E5C07-C952-40CF-BE3A-ECC336569DE8}" destId="{E95191D4-D167-4A86-8F0E-D3230CBCCFED}" srcOrd="0" destOrd="0" presId="urn:microsoft.com/office/officeart/2005/8/layout/process5"/>
    <dgm:cxn modelId="{D7090650-DF36-4D0C-B12B-1EF3D3AD064B}" type="presParOf" srcId="{E150E8C5-17F5-48BD-A3FE-F275B3BA0867}" destId="{5C359839-130B-4746-A752-05EC29026A34}" srcOrd="6" destOrd="0" presId="urn:microsoft.com/office/officeart/2005/8/layout/process5"/>
    <dgm:cxn modelId="{6C747E34-52EA-431B-9B15-69C7AEEBAC1B}" type="presParOf" srcId="{E150E8C5-17F5-48BD-A3FE-F275B3BA0867}" destId="{41A712DD-3AA0-4AA8-956A-30CB20AA6DB5}" srcOrd="7" destOrd="0" presId="urn:microsoft.com/office/officeart/2005/8/layout/process5"/>
    <dgm:cxn modelId="{0CAD384D-BA91-492A-A33D-85035F07330C}" type="presParOf" srcId="{41A712DD-3AA0-4AA8-956A-30CB20AA6DB5}" destId="{BEBF56DF-687A-49A9-9A57-222AF11E9834}" srcOrd="0" destOrd="0" presId="urn:microsoft.com/office/officeart/2005/8/layout/process5"/>
    <dgm:cxn modelId="{602AA499-44BA-4023-92DF-1A62C8EA9E0C}" type="presParOf" srcId="{E150E8C5-17F5-48BD-A3FE-F275B3BA0867}" destId="{81D96340-F7FE-4A0C-A784-EB5A5B2C205F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5F440B-6E83-42B4-8F94-9C602B8DDC52}">
      <dsp:nvSpPr>
        <dsp:cNvPr id="0" name=""/>
        <dsp:cNvSpPr/>
      </dsp:nvSpPr>
      <dsp:spPr>
        <a:xfrm>
          <a:off x="8986" y="735817"/>
          <a:ext cx="2685905" cy="16115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  <a:latin typeface="+mn-lt"/>
              <a:cs typeface="Times New Roman"/>
            </a:rPr>
            <a:t>Планирование и анализ требований</a:t>
          </a:r>
          <a:r>
            <a:rPr lang="en-US" sz="1800" kern="1200" dirty="0" smtClean="0">
              <a:solidFill>
                <a:schemeClr val="bg1"/>
              </a:solidFill>
              <a:latin typeface="+mn-lt"/>
              <a:cs typeface="Times New Roman"/>
            </a:rPr>
            <a:t> </a:t>
          </a:r>
          <a:r>
            <a:rPr lang="ru-RU" sz="1800" kern="1200" dirty="0" smtClean="0">
              <a:solidFill>
                <a:schemeClr val="bg1"/>
              </a:solidFill>
              <a:latin typeface="+mn-lt"/>
              <a:cs typeface="Times New Roman"/>
            </a:rPr>
            <a:t>(2 </a:t>
          </a:r>
          <a:r>
            <a:rPr lang="ru-RU" sz="1800" kern="1200" dirty="0">
              <a:solidFill>
                <a:schemeClr val="bg1"/>
              </a:solidFill>
              <a:latin typeface="+mn-lt"/>
              <a:cs typeface="Times New Roman"/>
            </a:rPr>
            <a:t>месяц)</a:t>
          </a:r>
        </a:p>
      </dsp:txBody>
      <dsp:txXfrm>
        <a:off x="56186" y="783017"/>
        <a:ext cx="2591505" cy="1517143"/>
      </dsp:txXfrm>
    </dsp:sp>
    <dsp:sp modelId="{98896926-EFE8-4C0D-8355-9625A9829B1B}">
      <dsp:nvSpPr>
        <dsp:cNvPr id="0" name=""/>
        <dsp:cNvSpPr/>
      </dsp:nvSpPr>
      <dsp:spPr>
        <a:xfrm>
          <a:off x="2931251" y="1208536"/>
          <a:ext cx="569411" cy="6661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000" kern="1200"/>
        </a:p>
      </dsp:txBody>
      <dsp:txXfrm>
        <a:off x="2931251" y="1341757"/>
        <a:ext cx="398588" cy="399662"/>
      </dsp:txXfrm>
    </dsp:sp>
    <dsp:sp modelId="{53F968C0-5AF0-4EC1-A14F-720A10BD979F}">
      <dsp:nvSpPr>
        <dsp:cNvPr id="0" name=""/>
        <dsp:cNvSpPr/>
      </dsp:nvSpPr>
      <dsp:spPr>
        <a:xfrm>
          <a:off x="3769253" y="735817"/>
          <a:ext cx="2685905" cy="16115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  <a:latin typeface="+mn-lt"/>
              <a:cs typeface="Times New Roman"/>
            </a:rPr>
            <a:t>Проектирование архитектуры (</a:t>
          </a:r>
          <a:r>
            <a:rPr lang="en-US" sz="1800" kern="1200" dirty="0" smtClean="0">
              <a:solidFill>
                <a:schemeClr val="bg1"/>
              </a:solidFill>
              <a:latin typeface="+mn-lt"/>
              <a:cs typeface="Times New Roman"/>
            </a:rPr>
            <a:t>4</a:t>
          </a:r>
          <a:r>
            <a:rPr lang="ru-RU" sz="1800" kern="1200" dirty="0" smtClean="0">
              <a:solidFill>
                <a:schemeClr val="bg1"/>
              </a:solidFill>
              <a:latin typeface="+mn-lt"/>
              <a:cs typeface="Times New Roman"/>
            </a:rPr>
            <a:t> </a:t>
          </a:r>
          <a:r>
            <a:rPr lang="ru-RU" sz="1800" kern="1200" dirty="0">
              <a:solidFill>
                <a:schemeClr val="bg1"/>
              </a:solidFill>
              <a:latin typeface="+mn-lt"/>
              <a:cs typeface="Times New Roman"/>
            </a:rPr>
            <a:t>месяца)</a:t>
          </a:r>
        </a:p>
      </dsp:txBody>
      <dsp:txXfrm>
        <a:off x="3816453" y="783017"/>
        <a:ext cx="2591505" cy="1517143"/>
      </dsp:txXfrm>
    </dsp:sp>
    <dsp:sp modelId="{5E3CB74A-CDCA-4E35-BD69-1962085A86DF}">
      <dsp:nvSpPr>
        <dsp:cNvPr id="0" name=""/>
        <dsp:cNvSpPr/>
      </dsp:nvSpPr>
      <dsp:spPr>
        <a:xfrm>
          <a:off x="6691518" y="1208536"/>
          <a:ext cx="569411" cy="6661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000" kern="1200"/>
        </a:p>
      </dsp:txBody>
      <dsp:txXfrm>
        <a:off x="6691518" y="1341757"/>
        <a:ext cx="398588" cy="399662"/>
      </dsp:txXfrm>
    </dsp:sp>
    <dsp:sp modelId="{53429899-4CBB-4BB8-A1AD-1914CB631CDF}">
      <dsp:nvSpPr>
        <dsp:cNvPr id="0" name=""/>
        <dsp:cNvSpPr/>
      </dsp:nvSpPr>
      <dsp:spPr>
        <a:xfrm>
          <a:off x="7529521" y="735817"/>
          <a:ext cx="2685905" cy="16115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  <a:latin typeface="+mn-lt"/>
              <a:cs typeface="Times New Roman"/>
            </a:rPr>
            <a:t>Разработка продукта</a:t>
          </a:r>
          <a:r>
            <a:rPr lang="ru-RU" sz="1800" kern="1200" dirty="0">
              <a:solidFill>
                <a:schemeClr val="bg1"/>
              </a:solidFill>
              <a:latin typeface="+mn-lt"/>
              <a:ea typeface="Calibri"/>
              <a:cs typeface="Times New Roman"/>
            </a:rPr>
            <a:t>  </a:t>
          </a:r>
          <a:r>
            <a:rPr lang="ru-RU" sz="1800" kern="1200" dirty="0" smtClean="0">
              <a:solidFill>
                <a:schemeClr val="bg1"/>
              </a:solidFill>
              <a:latin typeface="+mn-lt"/>
              <a:ea typeface="Calibri"/>
              <a:cs typeface="Times New Roman"/>
            </a:rPr>
            <a:t>(7</a:t>
          </a:r>
          <a:r>
            <a:rPr lang="en-US" sz="1800" kern="1200" dirty="0" smtClean="0">
              <a:solidFill>
                <a:schemeClr val="bg1"/>
              </a:solidFill>
              <a:latin typeface="+mn-lt"/>
              <a:ea typeface="Calibri"/>
              <a:cs typeface="Times New Roman"/>
            </a:rPr>
            <a:t> </a:t>
          </a:r>
          <a:r>
            <a:rPr lang="ru-RU" sz="1800" kern="1200" dirty="0" smtClean="0">
              <a:solidFill>
                <a:schemeClr val="bg1"/>
              </a:solidFill>
              <a:latin typeface="+mn-lt"/>
              <a:ea typeface="Calibri"/>
              <a:cs typeface="Times New Roman"/>
            </a:rPr>
            <a:t>месяцев)</a:t>
          </a:r>
          <a:endParaRPr lang="ru-RU" sz="1800" kern="1200" dirty="0">
            <a:solidFill>
              <a:schemeClr val="bg1"/>
            </a:solidFill>
            <a:latin typeface="+mn-lt"/>
            <a:ea typeface="Calibri"/>
            <a:cs typeface="Calibri"/>
          </a:endParaRPr>
        </a:p>
      </dsp:txBody>
      <dsp:txXfrm>
        <a:off x="7576721" y="783017"/>
        <a:ext cx="2591505" cy="1517143"/>
      </dsp:txXfrm>
    </dsp:sp>
    <dsp:sp modelId="{F81E5C07-C952-40CF-BE3A-ECC336569DE8}">
      <dsp:nvSpPr>
        <dsp:cNvPr id="0" name=""/>
        <dsp:cNvSpPr/>
      </dsp:nvSpPr>
      <dsp:spPr>
        <a:xfrm rot="7751329">
          <a:off x="7465565" y="2507658"/>
          <a:ext cx="695584" cy="6661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700" kern="1200"/>
        </a:p>
      </dsp:txBody>
      <dsp:txXfrm rot="-5400000">
        <a:off x="7676660" y="2515393"/>
        <a:ext cx="399662" cy="495753"/>
      </dsp:txXfrm>
    </dsp:sp>
    <dsp:sp modelId="{5C359839-130B-4746-A752-05EC29026A34}">
      <dsp:nvSpPr>
        <dsp:cNvPr id="0" name=""/>
        <dsp:cNvSpPr/>
      </dsp:nvSpPr>
      <dsp:spPr>
        <a:xfrm>
          <a:off x="5386410" y="3364577"/>
          <a:ext cx="2685905" cy="16115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  <a:latin typeface="+mn-lt"/>
              <a:cs typeface="Times New Roman"/>
            </a:rPr>
            <a:t>Тестирование</a:t>
          </a:r>
          <a:r>
            <a:rPr lang="ru-RU" sz="1800" kern="1200" dirty="0">
              <a:solidFill>
                <a:schemeClr val="bg1"/>
              </a:solidFill>
              <a:latin typeface="+mn-lt"/>
              <a:cs typeface="Times New Roman"/>
            </a:rPr>
            <a:t> </a:t>
          </a:r>
          <a:r>
            <a:rPr lang="ru-RU" sz="1800" kern="1200" dirty="0" smtClean="0">
              <a:solidFill>
                <a:schemeClr val="bg1"/>
              </a:solidFill>
              <a:latin typeface="+mn-lt"/>
              <a:ea typeface="Calibri"/>
              <a:cs typeface="Calibri"/>
            </a:rPr>
            <a:t>(</a:t>
          </a:r>
          <a:r>
            <a:rPr lang="ru-RU" sz="1800" kern="1200" dirty="0">
              <a:solidFill>
                <a:schemeClr val="bg1"/>
              </a:solidFill>
              <a:latin typeface="+mn-lt"/>
              <a:ea typeface="Calibri"/>
              <a:cs typeface="Calibri"/>
            </a:rPr>
            <a:t>2 месяца)</a:t>
          </a:r>
        </a:p>
      </dsp:txBody>
      <dsp:txXfrm>
        <a:off x="5433610" y="3411777"/>
        <a:ext cx="2591505" cy="1517143"/>
      </dsp:txXfrm>
    </dsp:sp>
    <dsp:sp modelId="{41A712DD-3AA0-4AA8-956A-30CB20AA6DB5}">
      <dsp:nvSpPr>
        <dsp:cNvPr id="0" name=""/>
        <dsp:cNvSpPr/>
      </dsp:nvSpPr>
      <dsp:spPr>
        <a:xfrm rot="10807980">
          <a:off x="4323435" y="3832583"/>
          <a:ext cx="751170" cy="6661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000" kern="1200"/>
        </a:p>
      </dsp:txBody>
      <dsp:txXfrm rot="10800000">
        <a:off x="4523266" y="3966036"/>
        <a:ext cx="551339" cy="399662"/>
      </dsp:txXfrm>
    </dsp:sp>
    <dsp:sp modelId="{81D96340-F7FE-4A0C-A784-EB5A5B2C205F}">
      <dsp:nvSpPr>
        <dsp:cNvPr id="0" name=""/>
        <dsp:cNvSpPr/>
      </dsp:nvSpPr>
      <dsp:spPr>
        <a:xfrm>
          <a:off x="1283206" y="3355053"/>
          <a:ext cx="2685905" cy="16115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  <a:latin typeface="+mn-lt"/>
              <a:cs typeface="Times New Roman"/>
            </a:rPr>
            <a:t>Развертывание</a:t>
          </a:r>
          <a:r>
            <a:rPr lang="ru-RU" sz="1800" kern="1200" dirty="0">
              <a:solidFill>
                <a:schemeClr val="bg1"/>
              </a:solidFill>
              <a:latin typeface="+mn-lt"/>
              <a:cs typeface="Times New Roman"/>
            </a:rPr>
            <a:t> </a:t>
          </a:r>
          <a:r>
            <a:rPr lang="ru-RU" sz="1800" kern="1200" dirty="0">
              <a:solidFill>
                <a:schemeClr val="bg1"/>
              </a:solidFill>
              <a:latin typeface="+mn-lt"/>
              <a:ea typeface="Calibri"/>
              <a:cs typeface="Calibri"/>
            </a:rPr>
            <a:t>(2 месяца)</a:t>
          </a:r>
        </a:p>
      </dsp:txBody>
      <dsp:txXfrm>
        <a:off x="1330406" y="3402253"/>
        <a:ext cx="2591505" cy="15171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FC8F61-8705-440C-8B29-6BD7C90BE63C}" type="datetimeFigureOut">
              <a:rPr lang="ru-RU" smtClean="0"/>
              <a:pPr/>
              <a:t>15.04.2024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ABE808-1554-468C-B2C2-0DAAB620BEF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9018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1896A2-B392-49D6-B011-BDC8CAECD43A}" type="datetimeFigureOut">
              <a:rPr lang="ru-RU" smtClean="0"/>
              <a:pPr/>
              <a:t>15.04.2024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19DFDB-5F00-45A8-8ECA-5F26B55FE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0673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72261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586130" algn="l" defTabSz="1172261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1172261" algn="l" defTabSz="1172261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758391" algn="l" defTabSz="1172261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2344522" algn="l" defTabSz="1172261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2930652" algn="l" defTabSz="1172261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3516782" algn="l" defTabSz="1172261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4102913" algn="l" defTabSz="1172261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4689043" algn="l" defTabSz="1172261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6148431" y="-1"/>
            <a:ext cx="6041982" cy="685958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281" y="1841949"/>
            <a:ext cx="5753344" cy="2844046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14281" y="4685995"/>
            <a:ext cx="5753344" cy="1078445"/>
          </a:xfrm>
        </p:spPr>
        <p:txBody>
          <a:bodyPr>
            <a:normAutofit/>
          </a:bodyPr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586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8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4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06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6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29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890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11111" y="6357823"/>
            <a:ext cx="7714245" cy="365210"/>
          </a:xfrm>
        </p:spPr>
        <p:txBody>
          <a:bodyPr/>
          <a:lstStyle/>
          <a:p>
            <a:endParaRPr lang="ru-RU"/>
          </a:p>
        </p:txBody>
      </p:sp>
      <p:sp>
        <p:nvSpPr>
          <p:cNvPr id="8" name="TextBox 7"/>
          <p:cNvSpPr txBox="1"/>
          <p:nvPr userDrawn="1"/>
        </p:nvSpPr>
        <p:spPr>
          <a:xfrm>
            <a:off x="1784630" y="687152"/>
            <a:ext cx="4012647" cy="826257"/>
          </a:xfrm>
          <a:prstGeom prst="rect">
            <a:avLst/>
          </a:prstGeom>
          <a:noFill/>
        </p:spPr>
        <p:txBody>
          <a:bodyPr wrap="none" lIns="117226" tIns="58613" rIns="117226" bIns="58613" rtlCol="0">
            <a:spAutoFit/>
          </a:bodyPr>
          <a:lstStyle/>
          <a:p>
            <a:pPr marL="0" marR="0" indent="0" algn="ctr" defTabSz="11722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i="0">
                <a:solidFill>
                  <a:schemeClr val="bg1"/>
                </a:solidFill>
                <a:latin typeface="+mj-lt"/>
              </a:rPr>
              <a:t>Череповецкий</a:t>
            </a:r>
            <a:endParaRPr lang="en-US" b="0" i="0">
              <a:solidFill>
                <a:schemeClr val="bg1"/>
              </a:solidFill>
              <a:latin typeface="+mj-lt"/>
            </a:endParaRPr>
          </a:p>
          <a:p>
            <a:pPr marL="0" marR="0" indent="0" algn="ctr" defTabSz="11722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i="0">
                <a:solidFill>
                  <a:schemeClr val="bg1"/>
                </a:solidFill>
                <a:latin typeface="+mj-lt"/>
              </a:rPr>
              <a:t>государственный университет</a:t>
            </a:r>
            <a:endParaRPr lang="ru-RU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аблица 1"/>
          <p:cNvSpPr>
            <a:spLocks noGrp="1"/>
          </p:cNvSpPr>
          <p:nvPr userDrawn="1">
            <p:ph type="tbl" sz="quarter" idx="12"/>
          </p:nvPr>
        </p:nvSpPr>
        <p:spPr>
          <a:xfrm>
            <a:off x="487617" y="2109174"/>
            <a:ext cx="11204580" cy="4027474"/>
          </a:xfrm>
        </p:spPr>
      </p:sp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sp>
        <p:nvSpPr>
          <p:cNvPr id="9" name="Заголовок 1"/>
          <p:cNvSpPr txBox="1">
            <a:spLocks/>
          </p:cNvSpPr>
          <p:nvPr userDrawn="1"/>
        </p:nvSpPr>
        <p:spPr>
          <a:xfrm>
            <a:off x="311110" y="1"/>
            <a:ext cx="11119190" cy="777014"/>
          </a:xfrm>
          <a:prstGeom prst="rect">
            <a:avLst/>
          </a:prstGeom>
        </p:spPr>
        <p:txBody>
          <a:bodyPr vert="horz" lIns="117226" tIns="58613" rIns="117226" bIns="58613" rtlCol="0" anchor="ctr">
            <a:normAutofit/>
          </a:bodyPr>
          <a:lstStyle>
            <a:lvl1pPr algn="l">
              <a:defRPr/>
            </a:lvl1pPr>
          </a:lstStyle>
          <a:p>
            <a:pPr marL="0" marR="0" lvl="0" indent="0" algn="l" defTabSz="117226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1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Образец заголовка</a:t>
            </a:r>
          </a:p>
        </p:txBody>
      </p:sp>
      <p:sp>
        <p:nvSpPr>
          <p:cNvPr id="12" name="Текст 10"/>
          <p:cNvSpPr>
            <a:spLocks noGrp="1"/>
          </p:cNvSpPr>
          <p:nvPr>
            <p:ph type="body" sz="quarter" idx="14"/>
          </p:nvPr>
        </p:nvSpPr>
        <p:spPr>
          <a:xfrm>
            <a:off x="487616" y="991957"/>
            <a:ext cx="11204580" cy="111721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pic>
        <p:nvPicPr>
          <p:cNvPr id="10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1"/>
            <a:ext cx="682377" cy="777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sp>
        <p:nvSpPr>
          <p:cNvPr id="7" name="Заголовок 1"/>
          <p:cNvSpPr txBox="1">
            <a:spLocks/>
          </p:cNvSpPr>
          <p:nvPr userDrawn="1"/>
        </p:nvSpPr>
        <p:spPr>
          <a:xfrm>
            <a:off x="311110" y="1"/>
            <a:ext cx="11119190" cy="777014"/>
          </a:xfrm>
          <a:prstGeom prst="rect">
            <a:avLst/>
          </a:prstGeom>
        </p:spPr>
        <p:txBody>
          <a:bodyPr vert="horz" lIns="117226" tIns="58613" rIns="117226" bIns="58613" rtlCol="0" anchor="ctr">
            <a:normAutofit/>
          </a:bodyPr>
          <a:lstStyle>
            <a:lvl1pPr algn="l">
              <a:defRPr/>
            </a:lvl1pPr>
          </a:lstStyle>
          <a:p>
            <a:pPr marL="0" marR="0" lvl="0" indent="0" algn="l" defTabSz="117226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1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Образец заголовка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16"/>
          </p:nvPr>
        </p:nvSpPr>
        <p:spPr>
          <a:xfrm>
            <a:off x="561820" y="3263209"/>
            <a:ext cx="2657551" cy="261575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15" name="Текст 13"/>
          <p:cNvSpPr>
            <a:spLocks noGrp="1"/>
          </p:cNvSpPr>
          <p:nvPr>
            <p:ph type="body" sz="quarter" idx="17"/>
          </p:nvPr>
        </p:nvSpPr>
        <p:spPr>
          <a:xfrm>
            <a:off x="3390024" y="3262396"/>
            <a:ext cx="2657551" cy="261575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16" name="Текст 13"/>
          <p:cNvSpPr>
            <a:spLocks noGrp="1"/>
          </p:cNvSpPr>
          <p:nvPr>
            <p:ph type="body" sz="quarter" idx="18"/>
          </p:nvPr>
        </p:nvSpPr>
        <p:spPr>
          <a:xfrm>
            <a:off x="6218227" y="3262396"/>
            <a:ext cx="2657551" cy="261575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17" name="Текст 13"/>
          <p:cNvSpPr>
            <a:spLocks noGrp="1"/>
          </p:cNvSpPr>
          <p:nvPr>
            <p:ph type="body" sz="quarter" idx="19"/>
          </p:nvPr>
        </p:nvSpPr>
        <p:spPr>
          <a:xfrm>
            <a:off x="9046431" y="3262396"/>
            <a:ext cx="2657551" cy="261575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pic>
        <p:nvPicPr>
          <p:cNvPr id="18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1"/>
            <a:ext cx="682377" cy="77701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Рисунок 19"/>
          <p:cNvSpPr>
            <a:spLocks noGrp="1"/>
          </p:cNvSpPr>
          <p:nvPr>
            <p:ph type="pic" sz="quarter" idx="20"/>
          </p:nvPr>
        </p:nvSpPr>
        <p:spPr>
          <a:xfrm>
            <a:off x="859466" y="1112742"/>
            <a:ext cx="2062258" cy="206225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21" name="Рисунок 19"/>
          <p:cNvSpPr>
            <a:spLocks noGrp="1"/>
          </p:cNvSpPr>
          <p:nvPr>
            <p:ph type="pic" sz="quarter" idx="21"/>
          </p:nvPr>
        </p:nvSpPr>
        <p:spPr>
          <a:xfrm>
            <a:off x="3687670" y="1112742"/>
            <a:ext cx="2062258" cy="206225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22" name="Рисунок 19"/>
          <p:cNvSpPr>
            <a:spLocks noGrp="1"/>
          </p:cNvSpPr>
          <p:nvPr>
            <p:ph type="pic" sz="quarter" idx="22"/>
          </p:nvPr>
        </p:nvSpPr>
        <p:spPr>
          <a:xfrm>
            <a:off x="6515873" y="1112742"/>
            <a:ext cx="2062258" cy="206225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23" name="Рисунок 19"/>
          <p:cNvSpPr>
            <a:spLocks noGrp="1"/>
          </p:cNvSpPr>
          <p:nvPr>
            <p:ph type="pic" sz="quarter" idx="23"/>
          </p:nvPr>
        </p:nvSpPr>
        <p:spPr>
          <a:xfrm>
            <a:off x="9344077" y="1112742"/>
            <a:ext cx="2062258" cy="206225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pic>
        <p:nvPicPr>
          <p:cNvPr id="8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1"/>
            <a:ext cx="682377" cy="7770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1110" y="1"/>
            <a:ext cx="11119190" cy="77701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521" y="983009"/>
            <a:ext cx="10971372" cy="51445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311110" y="1"/>
            <a:ext cx="11119190" cy="77701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9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0"/>
            <a:ext cx="682377" cy="777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1110" y="1"/>
            <a:ext cx="11119190" cy="77701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13" name="Прямая соединительная линия 12"/>
          <p:cNvCxnSpPr/>
          <p:nvPr userDrawn="1"/>
        </p:nvCxnSpPr>
        <p:spPr>
          <a:xfrm>
            <a:off x="6118257" y="983009"/>
            <a:ext cx="0" cy="5144573"/>
          </a:xfrm>
          <a:prstGeom prst="line">
            <a:avLst/>
          </a:prstGeom>
          <a:ln w="127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Содержимое 2"/>
          <p:cNvSpPr>
            <a:spLocks noGrp="1"/>
          </p:cNvSpPr>
          <p:nvPr>
            <p:ph idx="1"/>
          </p:nvPr>
        </p:nvSpPr>
        <p:spPr>
          <a:xfrm>
            <a:off x="512515" y="983009"/>
            <a:ext cx="5434286" cy="5144572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17" name="Содержимое 2"/>
          <p:cNvSpPr>
            <a:spLocks noGrp="1"/>
          </p:cNvSpPr>
          <p:nvPr>
            <p:ph idx="16"/>
          </p:nvPr>
        </p:nvSpPr>
        <p:spPr>
          <a:xfrm>
            <a:off x="6289712" y="983009"/>
            <a:ext cx="5434286" cy="5144572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pic>
        <p:nvPicPr>
          <p:cNvPr id="12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1"/>
            <a:ext cx="682377" cy="777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тр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1110" y="1"/>
            <a:ext cx="11119190" cy="77701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11110" y="983010"/>
            <a:ext cx="3611023" cy="5144572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13" name="Прямая соединительная линия 12"/>
          <p:cNvCxnSpPr/>
          <p:nvPr userDrawn="1"/>
        </p:nvCxnSpPr>
        <p:spPr>
          <a:xfrm>
            <a:off x="4105386" y="983009"/>
            <a:ext cx="0" cy="5144573"/>
          </a:xfrm>
          <a:prstGeom prst="line">
            <a:avLst/>
          </a:prstGeom>
          <a:ln w="127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Содержимое 2"/>
          <p:cNvSpPr>
            <a:spLocks noGrp="1"/>
          </p:cNvSpPr>
          <p:nvPr>
            <p:ph idx="13"/>
          </p:nvPr>
        </p:nvSpPr>
        <p:spPr>
          <a:xfrm>
            <a:off x="4288638" y="983010"/>
            <a:ext cx="3611023" cy="5144571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cxnSp>
        <p:nvCxnSpPr>
          <p:cNvPr id="11" name="Прямая соединительная линия 10"/>
          <p:cNvCxnSpPr/>
          <p:nvPr userDrawn="1"/>
        </p:nvCxnSpPr>
        <p:spPr>
          <a:xfrm>
            <a:off x="8082913" y="983009"/>
            <a:ext cx="0" cy="5144573"/>
          </a:xfrm>
          <a:prstGeom prst="line">
            <a:avLst/>
          </a:prstGeom>
          <a:ln w="127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Содержимое 2"/>
          <p:cNvSpPr>
            <a:spLocks noGrp="1"/>
          </p:cNvSpPr>
          <p:nvPr>
            <p:ph idx="14"/>
          </p:nvPr>
        </p:nvSpPr>
        <p:spPr>
          <a:xfrm>
            <a:off x="8266164" y="983010"/>
            <a:ext cx="3611023" cy="5144572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pic>
        <p:nvPicPr>
          <p:cNvPr id="15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1"/>
            <a:ext cx="682377" cy="777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11110" y="1"/>
            <a:ext cx="11119190" cy="77701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9" name="Содержимое 2"/>
          <p:cNvSpPr>
            <a:spLocks noGrp="1"/>
          </p:cNvSpPr>
          <p:nvPr>
            <p:ph idx="13"/>
          </p:nvPr>
        </p:nvSpPr>
        <p:spPr>
          <a:xfrm>
            <a:off x="6174715" y="983009"/>
            <a:ext cx="5517482" cy="5144573"/>
          </a:xfrm>
        </p:spPr>
        <p:txBody>
          <a:bodyPr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/>
          </p:nvPr>
        </p:nvSpPr>
        <p:spPr>
          <a:xfrm>
            <a:off x="524514" y="983208"/>
            <a:ext cx="5517690" cy="514469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pic>
        <p:nvPicPr>
          <p:cNvPr id="10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1"/>
            <a:ext cx="682377" cy="777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объект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11110" y="1"/>
            <a:ext cx="11119190" cy="77701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9" name="Содержимое 2"/>
          <p:cNvSpPr>
            <a:spLocks noGrp="1"/>
          </p:cNvSpPr>
          <p:nvPr>
            <p:ph idx="13"/>
          </p:nvPr>
        </p:nvSpPr>
        <p:spPr>
          <a:xfrm>
            <a:off x="524514" y="3932036"/>
            <a:ext cx="11167682" cy="2195546"/>
          </a:xfrm>
        </p:spPr>
        <p:txBody>
          <a:bodyPr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/>
          </p:nvPr>
        </p:nvSpPr>
        <p:spPr>
          <a:xfrm>
            <a:off x="524514" y="983208"/>
            <a:ext cx="11167682" cy="279612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pic>
        <p:nvPicPr>
          <p:cNvPr id="10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1"/>
            <a:ext cx="682377" cy="777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pic>
        <p:nvPicPr>
          <p:cNvPr id="7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1"/>
            <a:ext cx="682377" cy="777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Шаг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18"/>
          <p:cNvSpPr>
            <a:spLocks noGrp="1"/>
          </p:cNvSpPr>
          <p:nvPr>
            <p:ph type="body" sz="quarter" idx="24"/>
          </p:nvPr>
        </p:nvSpPr>
        <p:spPr>
          <a:xfrm>
            <a:off x="2088070" y="3878127"/>
            <a:ext cx="3667705" cy="141955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22" name="Текст 18"/>
          <p:cNvSpPr>
            <a:spLocks noGrp="1"/>
          </p:cNvSpPr>
          <p:nvPr>
            <p:ph type="body" sz="quarter" idx="26"/>
          </p:nvPr>
        </p:nvSpPr>
        <p:spPr>
          <a:xfrm>
            <a:off x="7802084" y="3876272"/>
            <a:ext cx="3667705" cy="141955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24" name="Текст 18"/>
          <p:cNvSpPr>
            <a:spLocks noGrp="1"/>
          </p:cNvSpPr>
          <p:nvPr>
            <p:ph type="body" sz="quarter" idx="28"/>
          </p:nvPr>
        </p:nvSpPr>
        <p:spPr>
          <a:xfrm>
            <a:off x="7802084" y="1620535"/>
            <a:ext cx="3667705" cy="141955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19" name="Текст 18"/>
          <p:cNvSpPr>
            <a:spLocks noGrp="1"/>
          </p:cNvSpPr>
          <p:nvPr>
            <p:ph type="body" sz="quarter" idx="23"/>
          </p:nvPr>
        </p:nvSpPr>
        <p:spPr>
          <a:xfrm>
            <a:off x="2088879" y="1619625"/>
            <a:ext cx="3667705" cy="141955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0" y="1"/>
            <a:ext cx="12190413" cy="7770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226" tIns="58613" rIns="117226" bIns="58613" rtlCol="0" anchor="ctr"/>
          <a:lstStyle/>
          <a:p>
            <a:pPr algn="ctr"/>
            <a:endParaRPr lang="ru-RU"/>
          </a:p>
        </p:txBody>
      </p:sp>
      <p:sp>
        <p:nvSpPr>
          <p:cNvPr id="15" name="Заголовок 1"/>
          <p:cNvSpPr>
            <a:spLocks noGrp="1"/>
          </p:cNvSpPr>
          <p:nvPr>
            <p:ph type="title"/>
          </p:nvPr>
        </p:nvSpPr>
        <p:spPr>
          <a:xfrm>
            <a:off x="311110" y="1"/>
            <a:ext cx="11119190" cy="77701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16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8036" y="1"/>
            <a:ext cx="682377" cy="77701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Рисунок 25"/>
          <p:cNvSpPr>
            <a:spLocks noGrp="1"/>
          </p:cNvSpPr>
          <p:nvPr>
            <p:ph type="pic" sz="quarter" idx="30"/>
          </p:nvPr>
        </p:nvSpPr>
        <p:spPr>
          <a:xfrm>
            <a:off x="758776" y="1813465"/>
            <a:ext cx="1031875" cy="1031875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27" name="Рисунок 25"/>
          <p:cNvSpPr>
            <a:spLocks noGrp="1"/>
          </p:cNvSpPr>
          <p:nvPr>
            <p:ph type="pic" sz="quarter" idx="31"/>
          </p:nvPr>
        </p:nvSpPr>
        <p:spPr>
          <a:xfrm>
            <a:off x="6464251" y="1813465"/>
            <a:ext cx="1031875" cy="1031875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28" name="Рисунок 25"/>
          <p:cNvSpPr>
            <a:spLocks noGrp="1"/>
          </p:cNvSpPr>
          <p:nvPr>
            <p:ph type="pic" sz="quarter" idx="32"/>
          </p:nvPr>
        </p:nvSpPr>
        <p:spPr>
          <a:xfrm>
            <a:off x="6464251" y="4070112"/>
            <a:ext cx="1031875" cy="1031875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29" name="Рисунок 25"/>
          <p:cNvSpPr>
            <a:spLocks noGrp="1"/>
          </p:cNvSpPr>
          <p:nvPr>
            <p:ph type="pic" sz="quarter" idx="33"/>
          </p:nvPr>
        </p:nvSpPr>
        <p:spPr>
          <a:xfrm>
            <a:off x="758776" y="4070112"/>
            <a:ext cx="1031875" cy="1031875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521" y="274701"/>
            <a:ext cx="10971372" cy="1143265"/>
          </a:xfrm>
          <a:prstGeom prst="rect">
            <a:avLst/>
          </a:prstGeom>
        </p:spPr>
        <p:txBody>
          <a:bodyPr vert="horz" lIns="117226" tIns="58613" rIns="117226" bIns="58613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521" y="1600571"/>
            <a:ext cx="10971372" cy="4527011"/>
          </a:xfrm>
          <a:prstGeom prst="rect">
            <a:avLst/>
          </a:prstGeom>
        </p:spPr>
        <p:txBody>
          <a:bodyPr vert="horz" lIns="117226" tIns="58613" rIns="117226" bIns="58613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1111" y="6357823"/>
            <a:ext cx="7714245" cy="365210"/>
          </a:xfrm>
          <a:prstGeom prst="rect">
            <a:avLst/>
          </a:prstGeom>
        </p:spPr>
        <p:txBody>
          <a:bodyPr vert="horz" lIns="117226" tIns="58613" rIns="117226" bIns="58613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119776" y="6357823"/>
            <a:ext cx="757411" cy="365210"/>
          </a:xfrm>
          <a:prstGeom prst="rect">
            <a:avLst/>
          </a:prstGeom>
        </p:spPr>
        <p:txBody>
          <a:bodyPr vert="horz" lIns="117226" tIns="58613" rIns="117226" bIns="58613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hdr="0" dt="0"/>
  <p:txStyles>
    <p:titleStyle>
      <a:lvl1pPr algn="l" defTabSz="1172261" rtl="0" eaLnBrk="1" latinLnBrk="0" hangingPunct="1">
        <a:spcBef>
          <a:spcPct val="0"/>
        </a:spcBef>
        <a:buNone/>
        <a:defRPr sz="31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036" indent="-2036" algn="l" defTabSz="1172261" rtl="0" eaLnBrk="1" latinLnBrk="0" hangingPunct="1">
        <a:spcBef>
          <a:spcPct val="20000"/>
        </a:spcBef>
        <a:buFont typeface="Arial" pitchFamily="34" charset="0"/>
        <a:buNone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461985" indent="-4070" algn="l" defTabSz="1172261" rtl="0" eaLnBrk="1" latinLnBrk="0" hangingPunct="1">
        <a:spcBef>
          <a:spcPct val="2000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3744" indent="2036" algn="l" defTabSz="1172261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bg1">
              <a:lumMod val="75000"/>
            </a:schemeClr>
          </a:solidFill>
          <a:latin typeface="+mn-lt"/>
          <a:ea typeface="+mn-ea"/>
          <a:cs typeface="+mn-cs"/>
        </a:defRPr>
      </a:lvl3pPr>
      <a:lvl4pPr marL="2051456" indent="-293065" algn="l" defTabSz="1172261" rtl="0" eaLnBrk="1" latinLnBrk="0" hangingPunct="1">
        <a:spcBef>
          <a:spcPct val="20000"/>
        </a:spcBef>
        <a:buFont typeface="Arial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37587" indent="-293065" algn="l" defTabSz="1172261" rtl="0" eaLnBrk="1" latinLnBrk="0" hangingPunct="1">
        <a:spcBef>
          <a:spcPct val="20000"/>
        </a:spcBef>
        <a:buFont typeface="Arial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23717" indent="-293065" algn="l" defTabSz="1172261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09848" indent="-293065" algn="l" defTabSz="1172261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395978" indent="-293065" algn="l" defTabSz="1172261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4982108" indent="-293065" algn="l" defTabSz="1172261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1722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30" algn="l" defTabSz="11722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61" algn="l" defTabSz="11722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91" algn="l" defTabSz="11722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522" algn="l" defTabSz="11722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652" algn="l" defTabSz="11722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782" algn="l" defTabSz="11722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913" algn="l" defTabSz="11722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689043" algn="l" defTabSz="11722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2400" dirty="0">
                <a:ea typeface="Calibri"/>
                <a:cs typeface="Calibri"/>
              </a:rPr>
              <a:t>Программное обеспечение VR-тренажёров для адаптивного обучения операторов АСУТП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2</a:t>
            </a:fld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Проблема</a:t>
            </a:r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>
          <a:xfrm>
            <a:off x="609521" y="983009"/>
            <a:ext cx="11440234" cy="2595972"/>
          </a:xfrm>
          <a:prstGeom prst="rect">
            <a:avLst/>
          </a:prstGeom>
        </p:spPr>
        <p:txBody>
          <a:bodyPr vert="horz" wrap="square" lIns="117226" tIns="58613" rIns="117226" bIns="58613" rtlCol="0" anchor="t">
            <a:spAutoFit/>
          </a:bodyPr>
          <a:lstStyle/>
          <a:p>
            <a:pPr marL="0" indent="0"/>
            <a:r>
              <a:rPr lang="ru-RU" b="1" dirty="0"/>
              <a:t>В современном производственном процессе, особенно в контексте систем автоматизации технологических процессов (АСУТП), операторы сталкиваются с необходимостью быстрого и эффективного реагирования на критические ситуации. Традиционные методы обучения не всегда способны дать необходимый опыт обучающемуся, что может снижать эффективность подготовки и повышать риски в производственном процессе.</a:t>
            </a:r>
            <a:endParaRPr lang="ru-RU" dirty="0">
              <a:cs typeface="Arial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9458" y="3549181"/>
            <a:ext cx="5982494" cy="299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73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Google Shape;118;p2"/>
          <p:cNvGraphicFramePr/>
          <p:nvPr>
            <p:extLst>
              <p:ext uri="{D42A27DB-BD31-4B8C-83A1-F6EECF244321}">
                <p14:modId xmlns:p14="http://schemas.microsoft.com/office/powerpoint/2010/main" val="3845871489"/>
              </p:ext>
            </p:extLst>
          </p:nvPr>
        </p:nvGraphicFramePr>
        <p:xfrm>
          <a:off x="419100" y="933176"/>
          <a:ext cx="11448364" cy="513296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57241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241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9361">
                <a:tc>
                  <a:txBody>
                    <a:bodyPr/>
                    <a:lstStyle/>
                    <a:p>
                      <a:pPr marL="0" marR="0" lvl="0" indent="0" algn="l" defTabSz="117226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dirty="0">
                          <a:solidFill>
                            <a:schemeClr val="lt1"/>
                          </a:solidFill>
                        </a:rPr>
                        <a:t>Цель</a:t>
                      </a:r>
                      <a:endParaRPr lang="ru-RU"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05D5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7226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Показатели эффективности</a:t>
                      </a:r>
                      <a:endParaRPr sz="2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05D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712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0" i="0" u="none" strike="noStrike" kern="1200" noProof="0" dirty="0" smtClean="0">
                          <a:solidFill>
                            <a:srgbClr val="000000"/>
                          </a:solidFill>
                          <a:latin typeface="Times New Roman"/>
                        </a:rPr>
                        <a:t>Подготовка операторов АСУТП к эффективному управлению критическими ситуациями без непосредственного участия инструкторов во время обучения на тренажёре.</a:t>
                      </a:r>
                      <a:endParaRPr lang="ru-RU" dirty="0"/>
                    </a:p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ru-RU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arenR"/>
                      </a:pPr>
                      <a:r>
                        <a:rPr lang="ru-RU" sz="2000" b="0" i="0" u="none" strike="noStrike" noProof="0" dirty="0" smtClean="0">
                          <a:solidFill>
                            <a:srgbClr val="000000"/>
                          </a:solidFill>
                          <a:latin typeface="Times New Roman"/>
                        </a:rPr>
                        <a:t>Сокращение времени обучения оператора до 150 часов.</a:t>
                      </a:r>
                    </a:p>
                    <a:p>
                      <a:pPr marL="342900" marR="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arenR"/>
                      </a:pPr>
                      <a:r>
                        <a:rPr lang="ru-RU" sz="2000" b="0" i="0" u="none" strike="noStrike" noProof="0" dirty="0" smtClean="0">
                          <a:solidFill>
                            <a:srgbClr val="000000"/>
                          </a:solidFill>
                          <a:latin typeface="Times New Roman"/>
                        </a:rPr>
                        <a:t>Улучшение до 90% способности операторов к самостоятельному принятию решений в критических ситуациях.</a:t>
                      </a:r>
                    </a:p>
                    <a:p>
                      <a:pPr marL="342900" marR="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arenR"/>
                      </a:pPr>
                      <a:r>
                        <a:rPr lang="ru-RU" sz="2000" b="0" i="0" u="none" strike="noStrike" noProof="0" dirty="0" smtClean="0">
                          <a:solidFill>
                            <a:srgbClr val="000000"/>
                          </a:solidFill>
                          <a:latin typeface="Times New Roman"/>
                        </a:rPr>
                        <a:t>Уменьшение присутствия инструкторов в учебных классах в 2 раза.</a:t>
                      </a:r>
                      <a:endParaRPr lang="ru-RU" sz="2000" b="0" i="0" u="none" strike="noStrike" noProof="0" dirty="0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000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lt1"/>
                          </a:solidFill>
                        </a:rPr>
                        <a:t>Срок реализации проекта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05D5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lt1"/>
                          </a:solidFill>
                        </a:rPr>
                        <a:t>Заказчик</a:t>
                      </a:r>
                      <a:endParaRPr sz="2000" b="1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05D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3646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 smtClean="0">
                          <a:solidFill>
                            <a:srgbClr val="000000"/>
                          </a:solidFill>
                          <a:latin typeface="Times New Roman"/>
                        </a:rPr>
                        <a:t>12.02.2024 – 01.06.2025</a:t>
                      </a:r>
                      <a:endParaRPr sz="1400"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800" dirty="0" smtClean="0">
                          <a:latin typeface="Times New Roman"/>
                        </a:rPr>
                        <a:t>АО “НИУИФ”</a:t>
                      </a:r>
                      <a:endParaRPr sz="1800" dirty="0">
                        <a:latin typeface="Times New Roman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9" name="Google Shape;119;p2"/>
          <p:cNvSpPr txBox="1">
            <a:spLocks noGrp="1"/>
          </p:cNvSpPr>
          <p:nvPr>
            <p:ph type="sldNum" idx="12"/>
          </p:nvPr>
        </p:nvSpPr>
        <p:spPr>
          <a:xfrm>
            <a:off x="11119776" y="6357823"/>
            <a:ext cx="757411" cy="365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225" tIns="58600" rIns="117225" bIns="586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120" name="Google Shape;120;p2"/>
          <p:cNvSpPr txBox="1">
            <a:spLocks noGrp="1"/>
          </p:cNvSpPr>
          <p:nvPr>
            <p:ph type="title"/>
          </p:nvPr>
        </p:nvSpPr>
        <p:spPr>
          <a:xfrm>
            <a:off x="311110" y="1"/>
            <a:ext cx="11009859" cy="67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225" tIns="58600" rIns="117225" bIns="586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lt1"/>
              </a:buClr>
              <a:buSzPts val="3100"/>
            </a:pPr>
            <a:r>
              <a:rPr lang="ru-RU" dirty="0" smtClean="0"/>
              <a:t>Паспорт проекта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08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 txBox="1">
            <a:spLocks noGrp="1"/>
          </p:cNvSpPr>
          <p:nvPr>
            <p:ph type="title"/>
          </p:nvPr>
        </p:nvSpPr>
        <p:spPr>
          <a:xfrm>
            <a:off x="311110" y="1"/>
            <a:ext cx="11119190" cy="777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225" tIns="58600" rIns="117225" bIns="586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Calibri"/>
              <a:buNone/>
            </a:pPr>
            <a:r>
              <a:rPr lang="ru-RU"/>
              <a:t>Обзор существующих решений</a:t>
            </a:r>
            <a:endParaRPr/>
          </a:p>
        </p:txBody>
      </p:sp>
      <p:sp>
        <p:nvSpPr>
          <p:cNvPr id="127" name="Google Shape;127;p3"/>
          <p:cNvSpPr txBox="1">
            <a:spLocks noGrp="1"/>
          </p:cNvSpPr>
          <p:nvPr>
            <p:ph type="sldNum" idx="12"/>
          </p:nvPr>
        </p:nvSpPr>
        <p:spPr>
          <a:xfrm>
            <a:off x="11119776" y="6357823"/>
            <a:ext cx="757411" cy="365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225" tIns="58600" rIns="117225" bIns="586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>
                <a:solidFill>
                  <a:srgbClr val="888888"/>
                </a:solidFill>
              </a:rPr>
              <a:t>4</a:t>
            </a:fld>
            <a:endParaRPr>
              <a:solidFill>
                <a:srgbClr val="888888"/>
              </a:solidFill>
            </a:endParaRPr>
          </a:p>
        </p:txBody>
      </p:sp>
      <p:sp>
        <p:nvSpPr>
          <p:cNvPr id="129" name="Google Shape;129;p3"/>
          <p:cNvSpPr/>
          <p:nvPr/>
        </p:nvSpPr>
        <p:spPr>
          <a:xfrm>
            <a:off x="469804" y="1291717"/>
            <a:ext cx="10163175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Honeywell's </a:t>
            </a:r>
            <a:r>
              <a:rPr lang="en-US" dirty="0" err="1"/>
              <a:t>UniSim</a:t>
            </a:r>
            <a:r>
              <a:rPr lang="en-US" dirty="0"/>
              <a:t>® Training </a:t>
            </a:r>
            <a:r>
              <a:rPr lang="en-US" dirty="0" smtClean="0"/>
              <a:t>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Siemens' SIMIT Simulation Framework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Schneider Electric's </a:t>
            </a:r>
            <a:r>
              <a:rPr lang="en-US" dirty="0" err="1"/>
              <a:t>EcoStruxure</a:t>
            </a:r>
            <a:r>
              <a:rPr lang="en-US" dirty="0"/>
              <a:t> Operator Training Simulators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AVEVA™ Operator Training Simulator</a:t>
            </a:r>
            <a:endParaRPr lang="ru-RU" dirty="0"/>
          </a:p>
          <a:p>
            <a:endParaRPr lang="ru-RU" sz="2000" dirty="0">
              <a:latin typeface="Times New Roman"/>
              <a:cs typeface="Times New Roman"/>
            </a:endParaRPr>
          </a:p>
        </p:txBody>
      </p:sp>
      <p:pic>
        <p:nvPicPr>
          <p:cNvPr id="2050" name="Picture 2" descr="https://pixhost.icu/avaxhome/9c/c0/0061c09c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04" y="3107558"/>
            <a:ext cx="3825875" cy="2297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.ytimg.com/vi/4mZRI0G5Wg0/maxresdefaul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400" y="4141474"/>
            <a:ext cx="3940175" cy="221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ontroleng.ru/wp-content/uploads/UniSim-Design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5296" y="2914650"/>
            <a:ext cx="3462296" cy="1940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13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A35B204-1614-629E-13A4-C56D464F1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Calibri"/>
                <a:cs typeface="Calibri"/>
              </a:rPr>
              <a:t>Обзор существующий решений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BD75CE-7A56-CDD6-42A6-BE4505176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5</a:t>
            </a:fld>
            <a:endParaRPr lang="ru-RU"/>
          </a:p>
        </p:txBody>
      </p:sp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93890"/>
              </p:ext>
            </p:extLst>
          </p:nvPr>
        </p:nvGraphicFramePr>
        <p:xfrm>
          <a:off x="419099" y="1000125"/>
          <a:ext cx="11201400" cy="535769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733800">
                  <a:extLst>
                    <a:ext uri="{9D8B030D-6E8A-4147-A177-3AD203B41FA5}">
                      <a16:colId xmlns:a16="http://schemas.microsoft.com/office/drawing/2014/main" val="576637315"/>
                    </a:ext>
                  </a:extLst>
                </a:gridCol>
                <a:gridCol w="3733800">
                  <a:extLst>
                    <a:ext uri="{9D8B030D-6E8A-4147-A177-3AD203B41FA5}">
                      <a16:colId xmlns:a16="http://schemas.microsoft.com/office/drawing/2014/main" val="4171207714"/>
                    </a:ext>
                  </a:extLst>
                </a:gridCol>
                <a:gridCol w="3733800">
                  <a:extLst>
                    <a:ext uri="{9D8B030D-6E8A-4147-A177-3AD203B41FA5}">
                      <a16:colId xmlns:a16="http://schemas.microsoft.com/office/drawing/2014/main" val="2780434087"/>
                    </a:ext>
                  </a:extLst>
                </a:gridCol>
              </a:tblGrid>
              <a:tr h="279719">
                <a:tc>
                  <a:txBody>
                    <a:bodyPr/>
                    <a:lstStyle/>
                    <a:p>
                      <a:pPr fontAlgn="b"/>
                      <a:endParaRPr lang="ru-RU" sz="1400" b="1" dirty="0">
                        <a:effectLst/>
                        <a:latin typeface="+mn-lt"/>
                      </a:endParaRPr>
                    </a:p>
                  </a:txBody>
                  <a:tcPr marL="27274" marR="27274" marT="13637" marB="13637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ru-RU" sz="1400">
                          <a:effectLst/>
                          <a:latin typeface="+mn-lt"/>
                        </a:rPr>
                        <a:t>Плюсы</a:t>
                      </a:r>
                      <a:endParaRPr lang="ru-RU" sz="1400" b="1">
                        <a:effectLst/>
                        <a:latin typeface="+mn-lt"/>
                      </a:endParaRPr>
                    </a:p>
                  </a:txBody>
                  <a:tcPr marL="27274" marR="27274" marT="13637" marB="13637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ru-RU" sz="1400">
                          <a:effectLst/>
                          <a:latin typeface="+mn-lt"/>
                        </a:rPr>
                        <a:t>Минусы</a:t>
                      </a:r>
                      <a:endParaRPr lang="ru-RU" sz="1400" b="1">
                        <a:effectLst/>
                        <a:latin typeface="+mn-lt"/>
                      </a:endParaRPr>
                    </a:p>
                  </a:txBody>
                  <a:tcPr marL="27274" marR="27274" marT="13637" marB="13637" anchor="b"/>
                </a:tc>
                <a:extLst>
                  <a:ext uri="{0D108BD9-81ED-4DB2-BD59-A6C34878D82A}">
                    <a16:rowId xmlns:a16="http://schemas.microsoft.com/office/drawing/2014/main" val="2194074233"/>
                  </a:ext>
                </a:extLst>
              </a:tr>
              <a:tr h="1393216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  <a:latin typeface="+mn-lt"/>
                        </a:rPr>
                        <a:t>Honeywell </a:t>
                      </a:r>
                      <a:r>
                        <a:rPr lang="en-US" sz="1400" dirty="0" err="1">
                          <a:effectLst/>
                          <a:latin typeface="+mn-lt"/>
                        </a:rPr>
                        <a:t>UniSim</a:t>
                      </a:r>
                      <a:r>
                        <a:rPr lang="en-US" sz="1400" dirty="0">
                          <a:effectLst/>
                          <a:latin typeface="+mn-lt"/>
                        </a:rPr>
                        <a:t>® Training Solutions</a:t>
                      </a:r>
                    </a:p>
                  </a:txBody>
                  <a:tcPr marL="27274" marR="27274" marT="13637" marB="13637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1400" dirty="0">
                          <a:effectLst/>
                          <a:latin typeface="+mn-lt"/>
                        </a:rPr>
                        <a:t>• Широкий спектр инструментов для моделирования и </a:t>
                      </a:r>
                      <a:r>
                        <a:rPr lang="ru-RU" sz="1400" dirty="0" smtClean="0">
                          <a:effectLst/>
                          <a:latin typeface="+mn-lt"/>
                        </a:rPr>
                        <a:t>обучения</a:t>
                      </a:r>
                    </a:p>
                    <a:p>
                      <a:pPr fontAlgn="base"/>
                      <a:r>
                        <a:rPr lang="ru-RU" sz="1400" dirty="0" smtClean="0">
                          <a:effectLst/>
                          <a:latin typeface="+mn-lt"/>
                        </a:rPr>
                        <a:t>• </a:t>
                      </a:r>
                      <a:r>
                        <a:rPr lang="ru-RU" sz="1400" dirty="0">
                          <a:effectLst/>
                          <a:latin typeface="+mn-lt"/>
                        </a:rPr>
                        <a:t>Возможность настройки сценариев тренировок</a:t>
                      </a:r>
                    </a:p>
                  </a:txBody>
                  <a:tcPr marL="27274" marR="27274" marT="13637" marB="13637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1400" dirty="0">
                          <a:effectLst/>
                          <a:latin typeface="+mn-lt"/>
                        </a:rPr>
                        <a:t>• Сложно освоить для новых </a:t>
                      </a:r>
                      <a:r>
                        <a:rPr lang="ru-RU" sz="1400" dirty="0" smtClean="0">
                          <a:effectLst/>
                          <a:latin typeface="+mn-lt"/>
                        </a:rPr>
                        <a:t>пользователей</a:t>
                      </a:r>
                    </a:p>
                    <a:p>
                      <a:pPr fontAlgn="base"/>
                      <a:r>
                        <a:rPr lang="ru-RU" sz="1400" dirty="0" smtClean="0">
                          <a:effectLst/>
                          <a:latin typeface="+mn-lt"/>
                        </a:rPr>
                        <a:t>• </a:t>
                      </a:r>
                      <a:r>
                        <a:rPr lang="ru-RU" sz="1400" dirty="0">
                          <a:effectLst/>
                          <a:latin typeface="+mn-lt"/>
                        </a:rPr>
                        <a:t>Нет многопользовательского режима</a:t>
                      </a:r>
                    </a:p>
                  </a:txBody>
                  <a:tcPr marL="27274" marR="27274" marT="13637" marB="13637" anchor="ctr"/>
                </a:tc>
                <a:extLst>
                  <a:ext uri="{0D108BD9-81ED-4DB2-BD59-A6C34878D82A}">
                    <a16:rowId xmlns:a16="http://schemas.microsoft.com/office/drawing/2014/main" val="3750754929"/>
                  </a:ext>
                </a:extLst>
              </a:tr>
              <a:tr h="1269495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  <a:latin typeface="+mn-lt"/>
                        </a:rPr>
                        <a:t>Siemens SIMIT Simulation Framework</a:t>
                      </a:r>
                    </a:p>
                  </a:txBody>
                  <a:tcPr marL="27274" marR="27274" marT="13637" marB="13637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1400" dirty="0">
                          <a:effectLst/>
                          <a:latin typeface="+mn-lt"/>
                        </a:rPr>
                        <a:t>• Гибкость в моделировании и тестировании </a:t>
                      </a:r>
                      <a:r>
                        <a:rPr lang="ru-RU" sz="1400" dirty="0" smtClean="0">
                          <a:effectLst/>
                          <a:latin typeface="+mn-lt"/>
                        </a:rPr>
                        <a:t>автоматизации</a:t>
                      </a:r>
                    </a:p>
                    <a:p>
                      <a:pPr fontAlgn="base"/>
                      <a:r>
                        <a:rPr lang="ru-RU" sz="1400" dirty="0" smtClean="0">
                          <a:effectLst/>
                          <a:latin typeface="+mn-lt"/>
                        </a:rPr>
                        <a:t>• </a:t>
                      </a:r>
                      <a:r>
                        <a:rPr lang="ru-RU" sz="1400" dirty="0">
                          <a:effectLst/>
                          <a:latin typeface="+mn-lt"/>
                        </a:rPr>
                        <a:t>Поддержка интеграции с различными системами</a:t>
                      </a:r>
                    </a:p>
                  </a:txBody>
                  <a:tcPr marL="27274" marR="27274" marT="13637" marB="13637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1400" dirty="0">
                          <a:effectLst/>
                          <a:latin typeface="+mn-lt"/>
                        </a:rPr>
                        <a:t>• Больше на автоматизацию, чем на операторскую </a:t>
                      </a:r>
                      <a:r>
                        <a:rPr lang="ru-RU" sz="1400" dirty="0" smtClean="0">
                          <a:effectLst/>
                          <a:latin typeface="+mn-lt"/>
                        </a:rPr>
                        <a:t>тренировку</a:t>
                      </a:r>
                    </a:p>
                    <a:p>
                      <a:pPr fontAlgn="base"/>
                      <a:r>
                        <a:rPr lang="ru-RU" sz="1400" dirty="0" smtClean="0">
                          <a:effectLst/>
                          <a:latin typeface="+mn-lt"/>
                        </a:rPr>
                        <a:t>• </a:t>
                      </a:r>
                      <a:r>
                        <a:rPr lang="ru-RU" sz="1400" dirty="0">
                          <a:effectLst/>
                          <a:latin typeface="+mn-lt"/>
                        </a:rPr>
                        <a:t>Нет многопользовательской поддержки</a:t>
                      </a:r>
                    </a:p>
                  </a:txBody>
                  <a:tcPr marL="27274" marR="27274" marT="13637" marB="13637" anchor="ctr"/>
                </a:tc>
                <a:extLst>
                  <a:ext uri="{0D108BD9-81ED-4DB2-BD59-A6C34878D82A}">
                    <a16:rowId xmlns:a16="http://schemas.microsoft.com/office/drawing/2014/main" val="175069498"/>
                  </a:ext>
                </a:extLst>
              </a:tr>
              <a:tr h="1145773">
                <a:tc>
                  <a:txBody>
                    <a:bodyPr/>
                    <a:lstStyle/>
                    <a:p>
                      <a:pPr fontAlgn="base"/>
                      <a:r>
                        <a:rPr lang="en-US" sz="1400">
                          <a:effectLst/>
                          <a:latin typeface="+mn-lt"/>
                        </a:rPr>
                        <a:t>Schneider Electric EcoStruxure Operator Training Simulators</a:t>
                      </a:r>
                    </a:p>
                  </a:txBody>
                  <a:tcPr marL="27274" marR="27274" marT="13637" marB="13637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1400" dirty="0">
                          <a:effectLst/>
                          <a:latin typeface="+mn-lt"/>
                        </a:rPr>
                        <a:t>• Интеграция с </a:t>
                      </a:r>
                      <a:r>
                        <a:rPr lang="ru-RU" sz="1400" dirty="0" err="1">
                          <a:effectLst/>
                          <a:latin typeface="+mn-lt"/>
                        </a:rPr>
                        <a:t>EcoStruxure</a:t>
                      </a:r>
                      <a:r>
                        <a:rPr lang="ru-RU" sz="1400" dirty="0">
                          <a:effectLst/>
                          <a:latin typeface="+mn-lt"/>
                        </a:rPr>
                        <a:t> для обучения на реальных </a:t>
                      </a:r>
                      <a:r>
                        <a:rPr lang="ru-RU" sz="1400" dirty="0" smtClean="0">
                          <a:effectLst/>
                          <a:latin typeface="+mn-lt"/>
                        </a:rPr>
                        <a:t>данных</a:t>
                      </a:r>
                    </a:p>
                    <a:p>
                      <a:pPr fontAlgn="base"/>
                      <a:r>
                        <a:rPr lang="ru-RU" sz="1400" dirty="0" smtClean="0">
                          <a:effectLst/>
                          <a:latin typeface="+mn-lt"/>
                        </a:rPr>
                        <a:t>• </a:t>
                      </a:r>
                      <a:r>
                        <a:rPr lang="ru-RU" sz="1400" dirty="0">
                          <a:effectLst/>
                          <a:latin typeface="+mn-lt"/>
                        </a:rPr>
                        <a:t>Поддержка </a:t>
                      </a:r>
                      <a:r>
                        <a:rPr lang="ru-RU" sz="1400" dirty="0" err="1">
                          <a:effectLst/>
                          <a:latin typeface="+mn-lt"/>
                        </a:rPr>
                        <a:t>энергоэффективности</a:t>
                      </a:r>
                      <a:endParaRPr lang="ru-RU" sz="1400" dirty="0">
                        <a:effectLst/>
                        <a:latin typeface="+mn-lt"/>
                      </a:endParaRPr>
                    </a:p>
                  </a:txBody>
                  <a:tcPr marL="27274" marR="27274" marT="13637" marB="13637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1400" dirty="0">
                          <a:effectLst/>
                          <a:latin typeface="+mn-lt"/>
                        </a:rPr>
                        <a:t>• Ориентация на энергетические </a:t>
                      </a:r>
                      <a:r>
                        <a:rPr lang="ru-RU" sz="1400" dirty="0" smtClean="0">
                          <a:effectLst/>
                          <a:latin typeface="+mn-lt"/>
                        </a:rPr>
                        <a:t>объекты</a:t>
                      </a:r>
                    </a:p>
                    <a:p>
                      <a:pPr fontAlgn="base"/>
                      <a:r>
                        <a:rPr lang="ru-RU" sz="1400" dirty="0" smtClean="0">
                          <a:effectLst/>
                          <a:latin typeface="+mn-lt"/>
                        </a:rPr>
                        <a:t>• </a:t>
                      </a:r>
                      <a:r>
                        <a:rPr lang="ru-RU" sz="1400" dirty="0">
                          <a:effectLst/>
                          <a:latin typeface="+mn-lt"/>
                        </a:rPr>
                        <a:t>Ограниченная многопользовательская поддержка</a:t>
                      </a:r>
                    </a:p>
                  </a:txBody>
                  <a:tcPr marL="27274" marR="27274" marT="13637" marB="13637" anchor="ctr"/>
                </a:tc>
                <a:extLst>
                  <a:ext uri="{0D108BD9-81ED-4DB2-BD59-A6C34878D82A}">
                    <a16:rowId xmlns:a16="http://schemas.microsoft.com/office/drawing/2014/main" val="2061860404"/>
                  </a:ext>
                </a:extLst>
              </a:tr>
              <a:tr h="1269495">
                <a:tc>
                  <a:txBody>
                    <a:bodyPr/>
                    <a:lstStyle/>
                    <a:p>
                      <a:pPr fontAlgn="base"/>
                      <a:r>
                        <a:rPr lang="en-US" sz="1400">
                          <a:effectLst/>
                          <a:latin typeface="+mn-lt"/>
                        </a:rPr>
                        <a:t>AVEVA OTS</a:t>
                      </a:r>
                    </a:p>
                  </a:txBody>
                  <a:tcPr marL="27274" marR="27274" marT="13637" marB="13637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1400" dirty="0">
                          <a:effectLst/>
                          <a:latin typeface="+mn-lt"/>
                        </a:rPr>
                        <a:t>• Реалистичные симуляции процессов и </a:t>
                      </a:r>
                      <a:r>
                        <a:rPr lang="ru-RU" sz="1400" dirty="0" smtClean="0">
                          <a:effectLst/>
                          <a:latin typeface="+mn-lt"/>
                        </a:rPr>
                        <a:t>операций</a:t>
                      </a:r>
                    </a:p>
                    <a:p>
                      <a:pPr fontAlgn="base"/>
                      <a:r>
                        <a:rPr lang="ru-RU" sz="1400" dirty="0" smtClean="0">
                          <a:effectLst/>
                          <a:latin typeface="+mn-lt"/>
                        </a:rPr>
                        <a:t>• </a:t>
                      </a:r>
                      <a:r>
                        <a:rPr lang="ru-RU" sz="1400" dirty="0">
                          <a:effectLst/>
                          <a:latin typeface="+mn-lt"/>
                        </a:rPr>
                        <a:t>Расширенные возможности для обучения и анализа данных</a:t>
                      </a:r>
                    </a:p>
                  </a:txBody>
                  <a:tcPr marL="27274" marR="27274" marT="13637" marB="13637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1400" dirty="0">
                          <a:effectLst/>
                          <a:latin typeface="+mn-lt"/>
                        </a:rPr>
                        <a:t>• Дорогая </a:t>
                      </a:r>
                      <a:r>
                        <a:rPr lang="ru-RU" sz="1400" dirty="0" smtClean="0">
                          <a:effectLst/>
                          <a:latin typeface="+mn-lt"/>
                        </a:rPr>
                        <a:t>лицензия</a:t>
                      </a:r>
                    </a:p>
                    <a:p>
                      <a:pPr fontAlgn="base"/>
                      <a:r>
                        <a:rPr lang="ru-RU" sz="1400" dirty="0" smtClean="0">
                          <a:effectLst/>
                          <a:latin typeface="+mn-lt"/>
                        </a:rPr>
                        <a:t>• </a:t>
                      </a:r>
                      <a:r>
                        <a:rPr lang="ru-RU" sz="1400" dirty="0">
                          <a:effectLst/>
                          <a:latin typeface="+mn-lt"/>
                        </a:rPr>
                        <a:t>Не доступна для России</a:t>
                      </a:r>
                    </a:p>
                  </a:txBody>
                  <a:tcPr marL="27274" marR="27274" marT="13637" marB="13637" anchor="ctr"/>
                </a:tc>
                <a:extLst>
                  <a:ext uri="{0D108BD9-81ED-4DB2-BD59-A6C34878D82A}">
                    <a16:rowId xmlns:a16="http://schemas.microsoft.com/office/drawing/2014/main" val="3737312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353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2B43251F-D562-25EF-5834-94CFCF767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flipV="1">
            <a:off x="212736" y="7379301"/>
            <a:ext cx="4040722" cy="881987"/>
          </a:xfrm>
        </p:spPr>
        <p:txBody>
          <a:bodyPr/>
          <a:lstStyle/>
          <a:p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EC3EF1E-A6AD-5CE3-5CD3-779B4B261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Calibri"/>
                <a:cs typeface="Calibri"/>
              </a:rPr>
              <a:t>Решение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03FF6E-9888-61CF-25B6-D00883F80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311110" y="1859259"/>
            <a:ext cx="1156607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sz="1800" b="1" dirty="0">
                <a:ea typeface="Calibri" panose="020F0502020204030204" pitchFamily="34" charset="0"/>
              </a:rPr>
              <a:t>Продуктовый результат нашего проекта — это передовой VR-тренажёр с адаптивным обучением для операторов систем автоматизации технологических процессов (АСУТП). </a:t>
            </a:r>
            <a:endParaRPr lang="ru-RU" sz="1800" dirty="0">
              <a:ea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b="1" dirty="0">
                <a:ea typeface="Calibri" panose="020F0502020204030204" pitchFamily="34" charset="0"/>
              </a:rPr>
              <a:t>Виртуальная реальность (VR): Предоставляет реалистичное погружение в рабочую среду, улучшая усвоение материала и развитие практических навыков.</a:t>
            </a:r>
            <a:endParaRPr lang="ru-RU" sz="1800" dirty="0">
              <a:ea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b="1" dirty="0">
                <a:ea typeface="Calibri" panose="020F0502020204030204" pitchFamily="34" charset="0"/>
              </a:rPr>
              <a:t>Адаптивное обучение: Анализирует действия пользователя, адаптируя обучение под индивидуальные потребности и прогресс.</a:t>
            </a:r>
            <a:endParaRPr lang="ru-RU" sz="1800" dirty="0">
              <a:ea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b="1" dirty="0">
                <a:ea typeface="Calibri" panose="020F0502020204030204" pitchFamily="34" charset="0"/>
              </a:rPr>
              <a:t>Симуляция процессов и ситуаций: Моделирует разнообразные операционные процессы и аварийные ситуации, улучшая навыки принятия решений.</a:t>
            </a:r>
            <a:endParaRPr lang="ru-RU" sz="1800" dirty="0">
              <a:ea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b="1" dirty="0">
                <a:ea typeface="Calibri" panose="020F0502020204030204" pitchFamily="34" charset="0"/>
              </a:rPr>
              <a:t>Аналитика и отчётность: Позволяет отслеживать прогресс и адаптировать обучение, повышая его </a:t>
            </a:r>
            <a:r>
              <a:rPr lang="ru-RU" sz="1800" b="1" dirty="0" smtClean="0">
                <a:ea typeface="Calibri" panose="020F0502020204030204" pitchFamily="34" charset="0"/>
              </a:rPr>
              <a:t>эффективность.</a:t>
            </a:r>
            <a:endParaRPr lang="en-US" sz="1800" dirty="0" smtClean="0">
              <a:ea typeface="Calibri" panose="020F0502020204030204" pitchFamily="34" charset="0"/>
            </a:endParaRPr>
          </a:p>
          <a:p>
            <a:pPr marL="342900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b="1" dirty="0" smtClean="0">
                <a:ea typeface="Calibri" panose="020F0502020204030204" pitchFamily="34" charset="0"/>
              </a:rPr>
              <a:t>Многопользовательский </a:t>
            </a:r>
            <a:r>
              <a:rPr lang="ru-RU" sz="1800" b="1" dirty="0">
                <a:ea typeface="Calibri" panose="020F0502020204030204" pitchFamily="34" charset="0"/>
              </a:rPr>
              <a:t>режим: Поддерживает групповые тренировки, способствуя развитию командной работы и координации.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73736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График реализации проекта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idx="1"/>
          </p:nvPr>
        </p:nvSpPr>
        <p:spPr/>
        <p:txBody>
          <a:bodyPr vert="horz" lIns="117226" tIns="58613" rIns="117226" bIns="58613" rtlCol="0" anchor="t">
            <a:normAutofit/>
          </a:bodyPr>
          <a:lstStyle/>
          <a:p>
            <a:pPr marL="1905" indent="-1905"/>
            <a:endParaRPr lang="ru-RU" dirty="0">
              <a:latin typeface="Times New Roman"/>
              <a:cs typeface="Times New Roman"/>
            </a:endParaRPr>
          </a:p>
          <a:p>
            <a:pPr marL="1905" indent="-1905"/>
            <a:endParaRPr lang="ru-RU" dirty="0">
              <a:cs typeface="Arial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7</a:t>
            </a:fld>
            <a:endParaRPr lang="ru-RU"/>
          </a:p>
        </p:txBody>
      </p:sp>
      <p:graphicFrame>
        <p:nvGraphicFramePr>
          <p:cNvPr id="104" name="Схема 103">
            <a:extLst>
              <a:ext uri="{FF2B5EF4-FFF2-40B4-BE49-F238E27FC236}">
                <a16:creationId xmlns:a16="http://schemas.microsoft.com/office/drawing/2014/main" id="{C3029DDE-8CB2-434E-FF27-2608A4A560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0510797"/>
              </p:ext>
            </p:extLst>
          </p:nvPr>
        </p:nvGraphicFramePr>
        <p:xfrm>
          <a:off x="1065274" y="769600"/>
          <a:ext cx="10224413" cy="5769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2280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Риски проекта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1250943" y="6489077"/>
            <a:ext cx="757411" cy="365210"/>
          </a:xfrm>
        </p:spPr>
        <p:txBody>
          <a:bodyPr/>
          <a:lstStyle/>
          <a:p>
            <a:fld id="{024C55D1-92A9-4B02-AD60-DEC4B6659F3A}" type="slidenum">
              <a:rPr lang="ru-RU" smtClean="0"/>
              <a:pPr/>
              <a:t>8</a:t>
            </a:fld>
            <a:endParaRPr lang="ru-RU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275104"/>
              </p:ext>
            </p:extLst>
          </p:nvPr>
        </p:nvGraphicFramePr>
        <p:xfrm>
          <a:off x="504825" y="1038224"/>
          <a:ext cx="11088000" cy="545085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4591952">
                  <a:extLst>
                    <a:ext uri="{9D8B030D-6E8A-4147-A177-3AD203B41FA5}">
                      <a16:colId xmlns:a16="http://schemas.microsoft.com/office/drawing/2014/main" val="803315079"/>
                    </a:ext>
                  </a:extLst>
                </a:gridCol>
                <a:gridCol w="6496048">
                  <a:extLst>
                    <a:ext uri="{9D8B030D-6E8A-4147-A177-3AD203B41FA5}">
                      <a16:colId xmlns:a16="http://schemas.microsoft.com/office/drawing/2014/main" val="2424032377"/>
                    </a:ext>
                  </a:extLst>
                </a:gridCol>
              </a:tblGrid>
              <a:tr h="326258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Риски проекта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Мероприятия по управлению рисками 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359548"/>
                  </a:ext>
                </a:extLst>
              </a:tr>
              <a:tr h="1391553">
                <a:tc>
                  <a:txBody>
                    <a:bodyPr/>
                    <a:lstStyle/>
                    <a:p>
                      <a:pPr indent="0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Отсутствие технической экспертизы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err="1">
                          <a:effectLst/>
                          <a:latin typeface="+mn-lt"/>
                        </a:rPr>
                        <a:t>Найм</a:t>
                      </a:r>
                      <a:r>
                        <a:rPr lang="ru-RU" sz="1200" dirty="0">
                          <a:effectLst/>
                          <a:latin typeface="+mn-lt"/>
                        </a:rPr>
                        <a:t> квалифицированных специалистов; организация обучающих семинаров и курсов для текущей команды разработчиков; сотрудничество с внешними консультантами и экспертами в области VR, математического моделирования и адаптивных технологий обучения.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43133284"/>
                  </a:ext>
                </a:extLst>
              </a:tr>
              <a:tr h="681357">
                <a:tc>
                  <a:txBody>
                    <a:bodyPr/>
                    <a:lstStyle/>
                    <a:p>
                      <a:pPr indent="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Превышение бюджета и сроков проекта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Тщательное планирование проекта с резервированием времени и ресурсов на непредвиденные обстоятельства.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04781529"/>
                  </a:ext>
                </a:extLst>
              </a:tr>
              <a:tr h="681357">
                <a:tc>
                  <a:txBody>
                    <a:bodyPr/>
                    <a:lstStyle/>
                    <a:p>
                      <a:pPr indent="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Низкое качество или несоответствие требованиям конечного продукта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Внедрение процессов контроля качества на всех этапах разработки.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64241985"/>
                  </a:ext>
                </a:extLst>
              </a:tr>
              <a:tr h="681357">
                <a:tc>
                  <a:txBody>
                    <a:bodyPr/>
                    <a:lstStyle/>
                    <a:p>
                      <a:pPr indent="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Технологические изменения и устаревание решения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Непрерывный анализ технологических трендов и инноваций.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5899289"/>
                  </a:ext>
                </a:extLst>
              </a:tr>
              <a:tr h="326258">
                <a:tc>
                  <a:txBody>
                    <a:bodyPr/>
                    <a:lstStyle/>
                    <a:p>
                      <a:pPr indent="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+mn-lt"/>
                        </a:rPr>
                        <a:t>Сопротивление со стороны пользователей</a:t>
                      </a:r>
                      <a:endParaRPr lang="ru-RU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Сбор отзывов и корректировка с учётом мнений пользователей.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02230558"/>
                  </a:ext>
                </a:extLst>
              </a:tr>
              <a:tr h="681357">
                <a:tc>
                  <a:txBody>
                    <a:bodyPr/>
                    <a:lstStyle/>
                    <a:p>
                      <a:pPr indent="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+mn-lt"/>
                        </a:rPr>
                        <a:t>Проблемы с совместимостью и интеграцией с существующими системами АСУТП</a:t>
                      </a:r>
                      <a:endParaRPr lang="ru-RU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Предварительное исследование и анализ инфраструктуры заказчика.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1869704"/>
                  </a:ext>
                </a:extLst>
              </a:tr>
              <a:tr h="681357">
                <a:tc>
                  <a:txBody>
                    <a:bodyPr/>
                    <a:lstStyle/>
                    <a:p>
                      <a:pPr indent="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Проблемы с защитой данных и конфиденциальностью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+mn-lt"/>
                        </a:rPr>
                        <a:t>Разработка и внедрение строгих мер по защите данных, соответствующих международным стандартам и требованиям.</a:t>
                      </a:r>
                      <a:endParaRPr lang="ru-RU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57544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8749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9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ea typeface="Calibri"/>
                <a:cs typeface="Calibri"/>
              </a:rPr>
              <a:t>Авторы</a:t>
            </a:r>
            <a:endParaRPr lang="ru-RU" dirty="0">
              <a:ea typeface="Calibri"/>
              <a:cs typeface="Calibri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7510899" y="5742180"/>
            <a:ext cx="2798715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Григорий </a:t>
            </a:r>
            <a:r>
              <a:rPr lang="ru-RU" dirty="0" err="1"/>
              <a:t>Микуцких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2280977" y="5742179"/>
            <a:ext cx="2082558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Илья </a:t>
            </a:r>
            <a:r>
              <a:rPr lang="ru-RU" dirty="0" err="1"/>
              <a:t>Буренко</a:t>
            </a:r>
            <a:endParaRPr lang="ru-RU" dirty="0"/>
          </a:p>
        </p:txBody>
      </p:sp>
      <p:pic>
        <p:nvPicPr>
          <p:cNvPr id="1026" name="Picture 2" descr="https://sun9-21.userapi.com/impg/14V_17MOuqAE7NmeIsewGKiDqi7Xm07iQ_CQkQ/99AZ29cYwp8.jpg?size=1620x2160&amp;quality=95&amp;sign=d3e4721553616932cb31d98d214fe62e&amp;type=albu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661" y="1455259"/>
            <a:ext cx="3215190" cy="4286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un9-77.userapi.com/impg/62N4763n2L6m4I0BCS4OmX997QnR9NG8zAaUFA/wVWueE2lDpc.jpg?size=1620x2160&amp;quality=95&amp;sign=6332414b04a8acfc53605d7999c37210&amp;type=albu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2662" y="1455258"/>
            <a:ext cx="3215190" cy="4286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61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Презентация">
  <a:themeElements>
    <a:clrScheme name="ЧГУ">
      <a:dk1>
        <a:srgbClr val="000000"/>
      </a:dk1>
      <a:lt1>
        <a:srgbClr val="FFFFFF"/>
      </a:lt1>
      <a:dk2>
        <a:srgbClr val="121314"/>
      </a:dk2>
      <a:lt2>
        <a:srgbClr val="F5F3F4"/>
      </a:lt2>
      <a:accent1>
        <a:srgbClr val="DA251D"/>
      </a:accent1>
      <a:accent2>
        <a:srgbClr val="A50E13"/>
      </a:accent2>
      <a:accent3>
        <a:srgbClr val="660102"/>
      </a:accent3>
      <a:accent4>
        <a:srgbClr val="E63538"/>
      </a:accent4>
      <a:accent5>
        <a:srgbClr val="B2A8A7"/>
      </a:accent5>
      <a:accent6>
        <a:srgbClr val="D4D4D4"/>
      </a:accent6>
      <a:hlink>
        <a:srgbClr val="DA251D"/>
      </a:hlink>
      <a:folHlink>
        <a:srgbClr val="B2A8A7"/>
      </a:folHlink>
    </a:clrScheme>
    <a:fontScheme name="ЧГУ">
      <a:majorFont>
        <a:latin typeface="Calibri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3C87649E7524794AA35A456EA0EAADF8" ma:contentTypeVersion="17" ma:contentTypeDescription="Создание документа." ma:contentTypeScope="" ma:versionID="fb87eedecd697ba4617cc72a1530f443">
  <xsd:schema xmlns:xsd="http://www.w3.org/2001/XMLSchema" xmlns:xs="http://www.w3.org/2001/XMLSchema" xmlns:p="http://schemas.microsoft.com/office/2006/metadata/properties" xmlns:ns2="2b9d9955-93fb-4bd4-bcdb-8e7ddc259c20" xmlns:ns3="4c612441-9502-4d03-96ef-459065c861af" targetNamespace="http://schemas.microsoft.com/office/2006/metadata/properties" ma:root="true" ma:fieldsID="254d64a51c8f49f4711996da5ada53aa" ns2:_="" ns3:_="">
    <xsd:import namespace="2b9d9955-93fb-4bd4-bcdb-8e7ddc259c20"/>
    <xsd:import namespace="4c612441-9502-4d03-96ef-459065c861a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9d9955-93fb-4bd4-bcdb-8e7ddc259c2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Теги изображений" ma:readOnly="false" ma:fieldId="{5cf76f15-5ced-4ddc-b409-7134ff3c332f}" ma:taxonomyMulti="true" ma:sspId="18b14e38-c1c0-4c10-a034-9890b754996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612441-9502-4d03-96ef-459065c861a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24f5d557-526c-428f-9913-5aeff0506f6f}" ma:internalName="TaxCatchAll" ma:showField="CatchAllData" ma:web="4c612441-9502-4d03-96ef-459065c861a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b9d9955-93fb-4bd4-bcdb-8e7ddc259c20">
      <Terms xmlns="http://schemas.microsoft.com/office/infopath/2007/PartnerControls"/>
    </lcf76f155ced4ddcb4097134ff3c332f>
    <TaxCatchAll xmlns="4c612441-9502-4d03-96ef-459065c861af" xsi:nil="true"/>
    <SharedWithUsers xmlns="4c612441-9502-4d03-96ef-459065c861af">
      <UserInfo>
        <DisplayName>Медведев Михаил Дмитриевич</DisplayName>
        <AccountId>580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51B8064B-6AEE-45B6-92F7-27122D5215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95822B-D1AD-4571-BC09-6377FE1C3076}">
  <ds:schemaRefs>
    <ds:schemaRef ds:uri="2b9d9955-93fb-4bd4-bcdb-8e7ddc259c20"/>
    <ds:schemaRef ds:uri="4c612441-9502-4d03-96ef-459065c861a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CD8D69A-65EA-4ADD-8CB5-FD805E00AE98}">
  <ds:schemaRefs>
    <ds:schemaRef ds:uri="2b9d9955-93fb-4bd4-bcdb-8e7ddc259c20"/>
    <ds:schemaRef ds:uri="4c612441-9502-4d03-96ef-459065c861af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537</Words>
  <Application>Microsoft Office PowerPoint</Application>
  <PresentationFormat>Произвольный</PresentationFormat>
  <Paragraphs>83</Paragraphs>
  <Slides>9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Symbol</vt:lpstr>
      <vt:lpstr>Times New Roman</vt:lpstr>
      <vt:lpstr>Презентация</vt:lpstr>
      <vt:lpstr>Программное обеспечение VR-тренажёров для адаптивного обучения операторов АСУТП</vt:lpstr>
      <vt:lpstr>Проблема</vt:lpstr>
      <vt:lpstr>Паспорт проекта</vt:lpstr>
      <vt:lpstr>Обзор существующих решений</vt:lpstr>
      <vt:lpstr>Обзор существующий решений</vt:lpstr>
      <vt:lpstr>Решение</vt:lpstr>
      <vt:lpstr>График реализации проекта</vt:lpstr>
      <vt:lpstr>Риски проекта</vt:lpstr>
      <vt:lpstr>Авторы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История и достижения кафедры химических технологий  1972-2022 гг.</dc:title>
  <dc:creator>Anastasia</dc:creator>
  <cp:lastModifiedBy>Амбфибия Омник</cp:lastModifiedBy>
  <cp:revision>353</cp:revision>
  <dcterms:created xsi:type="dcterms:W3CDTF">2022-04-04T12:37:27Z</dcterms:created>
  <dcterms:modified xsi:type="dcterms:W3CDTF">2024-04-15T19:19:12Z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0x0101003C87649E7524794AA35A456EA0EAADF8</vt:lpwstr>
  </property>
  <property fmtid="{D5CDD505-2E9C-101B-9397-08002B2CF9AE}" pid="3" name="MediaServiceImageTags">
    <vt:lpwstr/>
  </property>
</Properties>
</file>

<file path=docProps/thumbnail.jpeg>
</file>